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61" r:id="rId3"/>
    <p:sldId id="260" r:id="rId4"/>
    <p:sldId id="268" r:id="rId5"/>
    <p:sldId id="269" r:id="rId6"/>
    <p:sldId id="270" r:id="rId7"/>
    <p:sldId id="273" r:id="rId8"/>
    <p:sldId id="274" r:id="rId9"/>
    <p:sldId id="271" r:id="rId10"/>
    <p:sldId id="272" r:id="rId11"/>
    <p:sldId id="275" r:id="rId12"/>
    <p:sldId id="276" r:id="rId13"/>
    <p:sldId id="277" r:id="rId14"/>
    <p:sldId id="278" r:id="rId15"/>
    <p:sldId id="280" r:id="rId16"/>
    <p:sldId id="281" r:id="rId17"/>
    <p:sldId id="279" r:id="rId18"/>
    <p:sldId id="28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A64AAF-2FA0-FDDA-9884-E86A595BF3BD}" v="684" dt="2024-02-04T19:02:38.262"/>
    <p1510:client id="{AB79438E-E9BF-20F7-FB15-98ECDAE45C8E}" v="544" dt="2024-02-05T21:10:17.0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ne Clifford" userId="S::l.clifford@woodside.bdmat.org.uk::43f58c96-571b-4d52-ba8d-7709d72d54a0" providerId="AD" clId="Web-{AB79438E-E9BF-20F7-FB15-98ECDAE45C8E}"/>
    <pc:docChg chg="delSld modSld">
      <pc:chgData name="Lynne Clifford" userId="S::l.clifford@woodside.bdmat.org.uk::43f58c96-571b-4d52-ba8d-7709d72d54a0" providerId="AD" clId="Web-{AB79438E-E9BF-20F7-FB15-98ECDAE45C8E}" dt="2024-02-05T21:10:17.036" v="1651" actId="1076"/>
      <pc:docMkLst>
        <pc:docMk/>
      </pc:docMkLst>
      <pc:sldChg chg="addSp delSp modSp">
        <pc:chgData name="Lynne Clifford" userId="S::l.clifford@woodside.bdmat.org.uk::43f58c96-571b-4d52-ba8d-7709d72d54a0" providerId="AD" clId="Web-{AB79438E-E9BF-20F7-FB15-98ECDAE45C8E}" dt="2024-02-05T21:09:36.098" v="1650" actId="1076"/>
        <pc:sldMkLst>
          <pc:docMk/>
          <pc:sldMk cId="1658338229" sldId="257"/>
        </pc:sldMkLst>
        <pc:spChg chg="add del mod">
          <ac:chgData name="Lynne Clifford" userId="S::l.clifford@woodside.bdmat.org.uk::43f58c96-571b-4d52-ba8d-7709d72d54a0" providerId="AD" clId="Web-{AB79438E-E9BF-20F7-FB15-98ECDAE45C8E}" dt="2024-02-05T21:06:51.484" v="1612"/>
          <ac:spMkLst>
            <pc:docMk/>
            <pc:sldMk cId="1658338229" sldId="257"/>
            <ac:spMk id="2" creationId="{714156A5-A884-44EB-AC12-5E79B22DCDCA}"/>
          </ac:spMkLst>
        </pc:spChg>
        <pc:spChg chg="add mod">
          <ac:chgData name="Lynne Clifford" userId="S::l.clifford@woodside.bdmat.org.uk::43f58c96-571b-4d52-ba8d-7709d72d54a0" providerId="AD" clId="Web-{AB79438E-E9BF-20F7-FB15-98ECDAE45C8E}" dt="2024-02-05T21:09:36.098" v="1650" actId="1076"/>
          <ac:spMkLst>
            <pc:docMk/>
            <pc:sldMk cId="1658338229" sldId="257"/>
            <ac:spMk id="5" creationId="{C4A1CAF2-B472-3BCB-F875-2F7C797534DB}"/>
          </ac:spMkLst>
        </pc:spChg>
        <pc:picChg chg="del">
          <ac:chgData name="Lynne Clifford" userId="S::l.clifford@woodside.bdmat.org.uk::43f58c96-571b-4d52-ba8d-7709d72d54a0" providerId="AD" clId="Web-{AB79438E-E9BF-20F7-FB15-98ECDAE45C8E}" dt="2024-02-05T19:55:08.095" v="0"/>
          <ac:picMkLst>
            <pc:docMk/>
            <pc:sldMk cId="1658338229" sldId="257"/>
            <ac:picMk id="3" creationId="{FCAEE723-B100-419E-9025-D9071DEE08D5}"/>
          </ac:picMkLst>
        </pc:picChg>
        <pc:picChg chg="add mod">
          <ac:chgData name="Lynne Clifford" userId="S::l.clifford@woodside.bdmat.org.uk::43f58c96-571b-4d52-ba8d-7709d72d54a0" providerId="AD" clId="Web-{AB79438E-E9BF-20F7-FB15-98ECDAE45C8E}" dt="2024-02-05T21:07:40.032" v="1625" actId="1076"/>
          <ac:picMkLst>
            <pc:docMk/>
            <pc:sldMk cId="1658338229" sldId="257"/>
            <ac:picMk id="4" creationId="{E3714999-00B4-3FD1-E182-57D8EA154319}"/>
          </ac:picMkLst>
        </pc:picChg>
        <pc:picChg chg="mod">
          <ac:chgData name="Lynne Clifford" userId="S::l.clifford@woodside.bdmat.org.uk::43f58c96-571b-4d52-ba8d-7709d72d54a0" providerId="AD" clId="Web-{AB79438E-E9BF-20F7-FB15-98ECDAE45C8E}" dt="2024-02-05T21:07:32.001" v="1622" actId="1076"/>
          <ac:picMkLst>
            <pc:docMk/>
            <pc:sldMk cId="1658338229" sldId="257"/>
            <ac:picMk id="1034" creationId="{492D1080-3BF8-437E-AFD4-05AF6E067F29}"/>
          </ac:picMkLst>
        </pc:picChg>
      </pc:sldChg>
      <pc:sldChg chg="del">
        <pc:chgData name="Lynne Clifford" userId="S::l.clifford@woodside.bdmat.org.uk::43f58c96-571b-4d52-ba8d-7709d72d54a0" providerId="AD" clId="Web-{AB79438E-E9BF-20F7-FB15-98ECDAE45C8E}" dt="2024-02-05T19:55:42.659" v="7"/>
        <pc:sldMkLst>
          <pc:docMk/>
          <pc:sldMk cId="3262499453" sldId="258"/>
        </pc:sldMkLst>
      </pc:sldChg>
      <pc:sldChg chg="modSp">
        <pc:chgData name="Lynne Clifford" userId="S::l.clifford@woodside.bdmat.org.uk::43f58c96-571b-4d52-ba8d-7709d72d54a0" providerId="AD" clId="Web-{AB79438E-E9BF-20F7-FB15-98ECDAE45C8E}" dt="2024-02-05T21:10:17.036" v="1651" actId="1076"/>
        <pc:sldMkLst>
          <pc:docMk/>
          <pc:sldMk cId="803618509" sldId="260"/>
        </pc:sldMkLst>
        <pc:spChg chg="mod">
          <ac:chgData name="Lynne Clifford" userId="S::l.clifford@woodside.bdmat.org.uk::43f58c96-571b-4d52-ba8d-7709d72d54a0" providerId="AD" clId="Web-{AB79438E-E9BF-20F7-FB15-98ECDAE45C8E}" dt="2024-02-05T20:13:13.872" v="715" actId="20577"/>
          <ac:spMkLst>
            <pc:docMk/>
            <pc:sldMk cId="803618509" sldId="260"/>
            <ac:spMk id="2" creationId="{507824C3-16A4-4899-957D-7F355CEFD89A}"/>
          </ac:spMkLst>
        </pc:spChg>
        <pc:picChg chg="mod">
          <ac:chgData name="Lynne Clifford" userId="S::l.clifford@woodside.bdmat.org.uk::43f58c96-571b-4d52-ba8d-7709d72d54a0" providerId="AD" clId="Web-{AB79438E-E9BF-20F7-FB15-98ECDAE45C8E}" dt="2024-02-05T21:10:17.036" v="1651" actId="1076"/>
          <ac:picMkLst>
            <pc:docMk/>
            <pc:sldMk cId="803618509" sldId="260"/>
            <ac:picMk id="4" creationId="{6E48AC26-B071-499D-AA04-F05536FCF610}"/>
          </ac:picMkLst>
        </pc:picChg>
      </pc:sldChg>
      <pc:sldChg chg="modSp">
        <pc:chgData name="Lynne Clifford" userId="S::l.clifford@woodside.bdmat.org.uk::43f58c96-571b-4d52-ba8d-7709d72d54a0" providerId="AD" clId="Web-{AB79438E-E9BF-20F7-FB15-98ECDAE45C8E}" dt="2024-02-05T20:13:03.325" v="714" actId="20577"/>
        <pc:sldMkLst>
          <pc:docMk/>
          <pc:sldMk cId="4248466702" sldId="261"/>
        </pc:sldMkLst>
        <pc:spChg chg="mod">
          <ac:chgData name="Lynne Clifford" userId="S::l.clifford@woodside.bdmat.org.uk::43f58c96-571b-4d52-ba8d-7709d72d54a0" providerId="AD" clId="Web-{AB79438E-E9BF-20F7-FB15-98ECDAE45C8E}" dt="2024-02-05T20:13:03.325" v="714" actId="20577"/>
          <ac:spMkLst>
            <pc:docMk/>
            <pc:sldMk cId="4248466702" sldId="261"/>
            <ac:spMk id="2" creationId="{507824C3-16A4-4899-957D-7F355CEFD89A}"/>
          </ac:spMkLst>
        </pc:spChg>
      </pc:sldChg>
      <pc:sldChg chg="del">
        <pc:chgData name="Lynne Clifford" userId="S::l.clifford@woodside.bdmat.org.uk::43f58c96-571b-4d52-ba8d-7709d72d54a0" providerId="AD" clId="Web-{AB79438E-E9BF-20F7-FB15-98ECDAE45C8E}" dt="2024-02-05T19:55:44.346" v="8"/>
        <pc:sldMkLst>
          <pc:docMk/>
          <pc:sldMk cId="1324967635" sldId="262"/>
        </pc:sldMkLst>
      </pc:sldChg>
      <pc:sldChg chg="del">
        <pc:chgData name="Lynne Clifford" userId="S::l.clifford@woodside.bdmat.org.uk::43f58c96-571b-4d52-ba8d-7709d72d54a0" providerId="AD" clId="Web-{AB79438E-E9BF-20F7-FB15-98ECDAE45C8E}" dt="2024-02-05T19:55:45.409" v="9"/>
        <pc:sldMkLst>
          <pc:docMk/>
          <pc:sldMk cId="2273033820" sldId="265"/>
        </pc:sldMkLst>
      </pc:sldChg>
      <pc:sldChg chg="del">
        <pc:chgData name="Lynne Clifford" userId="S::l.clifford@woodside.bdmat.org.uk::43f58c96-571b-4d52-ba8d-7709d72d54a0" providerId="AD" clId="Web-{AB79438E-E9BF-20F7-FB15-98ECDAE45C8E}" dt="2024-02-05T19:55:46.643" v="10"/>
        <pc:sldMkLst>
          <pc:docMk/>
          <pc:sldMk cId="3022711180" sldId="266"/>
        </pc:sldMkLst>
      </pc:sldChg>
      <pc:sldChg chg="del">
        <pc:chgData name="Lynne Clifford" userId="S::l.clifford@woodside.bdmat.org.uk::43f58c96-571b-4d52-ba8d-7709d72d54a0" providerId="AD" clId="Web-{AB79438E-E9BF-20F7-FB15-98ECDAE45C8E}" dt="2024-02-05T19:55:47.940" v="11"/>
        <pc:sldMkLst>
          <pc:docMk/>
          <pc:sldMk cId="2236222453" sldId="267"/>
        </pc:sldMkLst>
      </pc:sldChg>
      <pc:sldChg chg="modSp modNotes">
        <pc:chgData name="Lynne Clifford" userId="S::l.clifford@woodside.bdmat.org.uk::43f58c96-571b-4d52-ba8d-7709d72d54a0" providerId="AD" clId="Web-{AB79438E-E9BF-20F7-FB15-98ECDAE45C8E}" dt="2024-02-05T20:31:53.838" v="1002"/>
        <pc:sldMkLst>
          <pc:docMk/>
          <pc:sldMk cId="4227800437" sldId="268"/>
        </pc:sldMkLst>
        <pc:spChg chg="mod">
          <ac:chgData name="Lynne Clifford" userId="S::l.clifford@woodside.bdmat.org.uk::43f58c96-571b-4d52-ba8d-7709d72d54a0" providerId="AD" clId="Web-{AB79438E-E9BF-20F7-FB15-98ECDAE45C8E}" dt="2024-02-05T20:13:27.998" v="718" actId="20577"/>
          <ac:spMkLst>
            <pc:docMk/>
            <pc:sldMk cId="4227800437" sldId="268"/>
            <ac:spMk id="2" creationId="{507824C3-16A4-4899-957D-7F355CEFD89A}"/>
          </ac:spMkLst>
        </pc:spChg>
      </pc:sldChg>
      <pc:sldChg chg="modSp modNotes">
        <pc:chgData name="Lynne Clifford" userId="S::l.clifford@woodside.bdmat.org.uk::43f58c96-571b-4d52-ba8d-7709d72d54a0" providerId="AD" clId="Web-{AB79438E-E9BF-20F7-FB15-98ECDAE45C8E}" dt="2024-02-05T20:13:40.498" v="719" actId="20577"/>
        <pc:sldMkLst>
          <pc:docMk/>
          <pc:sldMk cId="2037803545" sldId="269"/>
        </pc:sldMkLst>
        <pc:spChg chg="mod">
          <ac:chgData name="Lynne Clifford" userId="S::l.clifford@woodside.bdmat.org.uk::43f58c96-571b-4d52-ba8d-7709d72d54a0" providerId="AD" clId="Web-{AB79438E-E9BF-20F7-FB15-98ECDAE45C8E}" dt="2024-02-05T20:13:40.498" v="719" actId="20577"/>
          <ac:spMkLst>
            <pc:docMk/>
            <pc:sldMk cId="2037803545" sldId="269"/>
            <ac:spMk id="2" creationId="{507824C3-16A4-4899-957D-7F355CEFD89A}"/>
          </ac:spMkLst>
        </pc:spChg>
        <pc:picChg chg="mod">
          <ac:chgData name="Lynne Clifford" userId="S::l.clifford@woodside.bdmat.org.uk::43f58c96-571b-4d52-ba8d-7709d72d54a0" providerId="AD" clId="Web-{AB79438E-E9BF-20F7-FB15-98ECDAE45C8E}" dt="2024-02-05T19:58:32.788" v="51" actId="1076"/>
          <ac:picMkLst>
            <pc:docMk/>
            <pc:sldMk cId="2037803545" sldId="269"/>
            <ac:picMk id="5" creationId="{50F5131C-4CB5-48AF-A482-546FDDE3E67C}"/>
          </ac:picMkLst>
        </pc:picChg>
      </pc:sldChg>
      <pc:sldChg chg="modSp modNotes">
        <pc:chgData name="Lynne Clifford" userId="S::l.clifford@woodside.bdmat.org.uk::43f58c96-571b-4d52-ba8d-7709d72d54a0" providerId="AD" clId="Web-{AB79438E-E9BF-20F7-FB15-98ECDAE45C8E}" dt="2024-02-05T20:14:22.890" v="725" actId="20577"/>
        <pc:sldMkLst>
          <pc:docMk/>
          <pc:sldMk cId="185747100" sldId="270"/>
        </pc:sldMkLst>
        <pc:spChg chg="mod">
          <ac:chgData name="Lynne Clifford" userId="S::l.clifford@woodside.bdmat.org.uk::43f58c96-571b-4d52-ba8d-7709d72d54a0" providerId="AD" clId="Web-{AB79438E-E9BF-20F7-FB15-98ECDAE45C8E}" dt="2024-02-05T20:13:54.092" v="721" actId="20577"/>
          <ac:spMkLst>
            <pc:docMk/>
            <pc:sldMk cId="185747100" sldId="270"/>
            <ac:spMk id="2" creationId="{507824C3-16A4-4899-957D-7F355CEFD89A}"/>
          </ac:spMkLst>
        </pc:spChg>
        <pc:spChg chg="mod">
          <ac:chgData name="Lynne Clifford" userId="S::l.clifford@woodside.bdmat.org.uk::43f58c96-571b-4d52-ba8d-7709d72d54a0" providerId="AD" clId="Web-{AB79438E-E9BF-20F7-FB15-98ECDAE45C8E}" dt="2024-02-05T20:14:01.499" v="722" actId="20577"/>
          <ac:spMkLst>
            <pc:docMk/>
            <pc:sldMk cId="185747100" sldId="270"/>
            <ac:spMk id="6" creationId="{4D086E80-C9B6-4391-A3CA-C0A91C57E9A2}"/>
          </ac:spMkLst>
        </pc:spChg>
        <pc:spChg chg="mod">
          <ac:chgData name="Lynne Clifford" userId="S::l.clifford@woodside.bdmat.org.uk::43f58c96-571b-4d52-ba8d-7709d72d54a0" providerId="AD" clId="Web-{AB79438E-E9BF-20F7-FB15-98ECDAE45C8E}" dt="2024-02-05T20:14:08.686" v="723" actId="20577"/>
          <ac:spMkLst>
            <pc:docMk/>
            <pc:sldMk cId="185747100" sldId="270"/>
            <ac:spMk id="7" creationId="{D7890AE0-F467-48E5-94D9-3FC9F4BB242A}"/>
          </ac:spMkLst>
        </pc:spChg>
        <pc:spChg chg="mod">
          <ac:chgData name="Lynne Clifford" userId="S::l.clifford@woodside.bdmat.org.uk::43f58c96-571b-4d52-ba8d-7709d72d54a0" providerId="AD" clId="Web-{AB79438E-E9BF-20F7-FB15-98ECDAE45C8E}" dt="2024-02-05T20:14:22.890" v="725" actId="20577"/>
          <ac:spMkLst>
            <pc:docMk/>
            <pc:sldMk cId="185747100" sldId="270"/>
            <ac:spMk id="8" creationId="{9ECEEF41-D7AE-4821-B463-FE62CA1A9061}"/>
          </ac:spMkLst>
        </pc:spChg>
        <pc:spChg chg="mod">
          <ac:chgData name="Lynne Clifford" userId="S::l.clifford@woodside.bdmat.org.uk::43f58c96-571b-4d52-ba8d-7709d72d54a0" providerId="AD" clId="Web-{AB79438E-E9BF-20F7-FB15-98ECDAE45C8E}" dt="2024-02-05T20:14:15.593" v="724" actId="20577"/>
          <ac:spMkLst>
            <pc:docMk/>
            <pc:sldMk cId="185747100" sldId="270"/>
            <ac:spMk id="9" creationId="{021295D9-9D4D-443E-B43F-4DD159A53A1E}"/>
          </ac:spMkLst>
        </pc:spChg>
      </pc:sldChg>
      <pc:sldChg chg="addSp modSp modNotes">
        <pc:chgData name="Lynne Clifford" userId="S::l.clifford@woodside.bdmat.org.uk::43f58c96-571b-4d52-ba8d-7709d72d54a0" providerId="AD" clId="Web-{AB79438E-E9BF-20F7-FB15-98ECDAE45C8E}" dt="2024-02-05T20:41:37.665" v="1067" actId="1076"/>
        <pc:sldMkLst>
          <pc:docMk/>
          <pc:sldMk cId="3157103024" sldId="271"/>
        </pc:sldMkLst>
        <pc:spChg chg="mod">
          <ac:chgData name="Lynne Clifford" userId="S::l.clifford@woodside.bdmat.org.uk::43f58c96-571b-4d52-ba8d-7709d72d54a0" providerId="AD" clId="Web-{AB79438E-E9BF-20F7-FB15-98ECDAE45C8E}" dt="2024-02-05T20:15:41.579" v="734" actId="20577"/>
          <ac:spMkLst>
            <pc:docMk/>
            <pc:sldMk cId="3157103024" sldId="271"/>
            <ac:spMk id="2" creationId="{507824C3-16A4-4899-957D-7F355CEFD89A}"/>
          </ac:spMkLst>
        </pc:spChg>
        <pc:spChg chg="mod">
          <ac:chgData name="Lynne Clifford" userId="S::l.clifford@woodside.bdmat.org.uk::43f58c96-571b-4d52-ba8d-7709d72d54a0" providerId="AD" clId="Web-{AB79438E-E9BF-20F7-FB15-98ECDAE45C8E}" dt="2024-02-05T20:15:49.611" v="735" actId="20577"/>
          <ac:spMkLst>
            <pc:docMk/>
            <pc:sldMk cId="3157103024" sldId="271"/>
            <ac:spMk id="6" creationId="{4D086E80-C9B6-4391-A3CA-C0A91C57E9A2}"/>
          </ac:spMkLst>
        </pc:spChg>
        <pc:spChg chg="mod">
          <ac:chgData name="Lynne Clifford" userId="S::l.clifford@woodside.bdmat.org.uk::43f58c96-571b-4d52-ba8d-7709d72d54a0" providerId="AD" clId="Web-{AB79438E-E9BF-20F7-FB15-98ECDAE45C8E}" dt="2024-02-05T20:15:59.127" v="736" actId="20577"/>
          <ac:spMkLst>
            <pc:docMk/>
            <pc:sldMk cId="3157103024" sldId="271"/>
            <ac:spMk id="7" creationId="{D7890AE0-F467-48E5-94D9-3FC9F4BB242A}"/>
          </ac:spMkLst>
        </pc:spChg>
        <pc:picChg chg="add mod">
          <ac:chgData name="Lynne Clifford" userId="S::l.clifford@woodside.bdmat.org.uk::43f58c96-571b-4d52-ba8d-7709d72d54a0" providerId="AD" clId="Web-{AB79438E-E9BF-20F7-FB15-98ECDAE45C8E}" dt="2024-02-05T20:39:29.677" v="1048" actId="14100"/>
          <ac:picMkLst>
            <pc:docMk/>
            <pc:sldMk cId="3157103024" sldId="271"/>
            <ac:picMk id="3" creationId="{66135221-1B71-3F8E-FB43-1015D4600BCB}"/>
          </ac:picMkLst>
        </pc:picChg>
        <pc:picChg chg="add mod">
          <ac:chgData name="Lynne Clifford" userId="S::l.clifford@woodside.bdmat.org.uk::43f58c96-571b-4d52-ba8d-7709d72d54a0" providerId="AD" clId="Web-{AB79438E-E9BF-20F7-FB15-98ECDAE45C8E}" dt="2024-02-05T20:38:53.942" v="1042" actId="1076"/>
          <ac:picMkLst>
            <pc:docMk/>
            <pc:sldMk cId="3157103024" sldId="271"/>
            <ac:picMk id="5" creationId="{1820FF4B-47F5-374B-5A37-568AEBE25E87}"/>
          </ac:picMkLst>
        </pc:picChg>
        <pc:picChg chg="add mod">
          <ac:chgData name="Lynne Clifford" userId="S::l.clifford@woodside.bdmat.org.uk::43f58c96-571b-4d52-ba8d-7709d72d54a0" providerId="AD" clId="Web-{AB79438E-E9BF-20F7-FB15-98ECDAE45C8E}" dt="2024-02-05T20:39:35.818" v="1050" actId="1076"/>
          <ac:picMkLst>
            <pc:docMk/>
            <pc:sldMk cId="3157103024" sldId="271"/>
            <ac:picMk id="8" creationId="{E0E80274-6460-93C1-B7A9-86DC77C80550}"/>
          </ac:picMkLst>
        </pc:picChg>
        <pc:picChg chg="add mod">
          <ac:chgData name="Lynne Clifford" userId="S::l.clifford@woodside.bdmat.org.uk::43f58c96-571b-4d52-ba8d-7709d72d54a0" providerId="AD" clId="Web-{AB79438E-E9BF-20F7-FB15-98ECDAE45C8E}" dt="2024-02-05T20:40:56.867" v="1060" actId="1076"/>
          <ac:picMkLst>
            <pc:docMk/>
            <pc:sldMk cId="3157103024" sldId="271"/>
            <ac:picMk id="9" creationId="{57AE61A4-2C2D-540A-4B71-D3BCD468B8B5}"/>
          </ac:picMkLst>
        </pc:picChg>
        <pc:picChg chg="add mod">
          <ac:chgData name="Lynne Clifford" userId="S::l.clifford@woodside.bdmat.org.uk::43f58c96-571b-4d52-ba8d-7709d72d54a0" providerId="AD" clId="Web-{AB79438E-E9BF-20F7-FB15-98ECDAE45C8E}" dt="2024-02-05T20:41:37.665" v="1067" actId="1076"/>
          <ac:picMkLst>
            <pc:docMk/>
            <pc:sldMk cId="3157103024" sldId="271"/>
            <ac:picMk id="10" creationId="{8D868B71-0141-9386-E788-C10B88E2B45D}"/>
          </ac:picMkLst>
        </pc:picChg>
        <pc:picChg chg="add mod">
          <ac:chgData name="Lynne Clifford" userId="S::l.clifford@woodside.bdmat.org.uk::43f58c96-571b-4d52-ba8d-7709d72d54a0" providerId="AD" clId="Web-{AB79438E-E9BF-20F7-FB15-98ECDAE45C8E}" dt="2024-02-05T20:41:35.587" v="1066" actId="1076"/>
          <ac:picMkLst>
            <pc:docMk/>
            <pc:sldMk cId="3157103024" sldId="271"/>
            <ac:picMk id="11" creationId="{44638276-8B46-764C-B7E6-11615F2733CC}"/>
          </ac:picMkLst>
        </pc:picChg>
      </pc:sldChg>
      <pc:sldChg chg="addSp delSp modSp modNotes">
        <pc:chgData name="Lynne Clifford" userId="S::l.clifford@woodside.bdmat.org.uk::43f58c96-571b-4d52-ba8d-7709d72d54a0" providerId="AD" clId="Web-{AB79438E-E9BF-20F7-FB15-98ECDAE45C8E}" dt="2024-02-05T20:44:46.576" v="1118" actId="1076"/>
        <pc:sldMkLst>
          <pc:docMk/>
          <pc:sldMk cId="445444852" sldId="272"/>
        </pc:sldMkLst>
        <pc:spChg chg="mod">
          <ac:chgData name="Lynne Clifford" userId="S::l.clifford@woodside.bdmat.org.uk::43f58c96-571b-4d52-ba8d-7709d72d54a0" providerId="AD" clId="Web-{AB79438E-E9BF-20F7-FB15-98ECDAE45C8E}" dt="2024-02-05T20:16:13.361" v="737" actId="20577"/>
          <ac:spMkLst>
            <pc:docMk/>
            <pc:sldMk cId="445444852" sldId="272"/>
            <ac:spMk id="2" creationId="{507824C3-16A4-4899-957D-7F355CEFD89A}"/>
          </ac:spMkLst>
        </pc:spChg>
        <pc:picChg chg="add del mod">
          <ac:chgData name="Lynne Clifford" userId="S::l.clifford@woodside.bdmat.org.uk::43f58c96-571b-4d52-ba8d-7709d72d54a0" providerId="AD" clId="Web-{AB79438E-E9BF-20F7-FB15-98ECDAE45C8E}" dt="2024-02-05T20:43:57.637" v="1114"/>
          <ac:picMkLst>
            <pc:docMk/>
            <pc:sldMk cId="445444852" sldId="272"/>
            <ac:picMk id="3" creationId="{E8007A67-734E-0AD5-E3F2-C88AC51C1949}"/>
          </ac:picMkLst>
        </pc:picChg>
        <pc:picChg chg="add mod">
          <ac:chgData name="Lynne Clifford" userId="S::l.clifford@woodside.bdmat.org.uk::43f58c96-571b-4d52-ba8d-7709d72d54a0" providerId="AD" clId="Web-{AB79438E-E9BF-20F7-FB15-98ECDAE45C8E}" dt="2024-02-05T20:44:46.576" v="1118" actId="1076"/>
          <ac:picMkLst>
            <pc:docMk/>
            <pc:sldMk cId="445444852" sldId="272"/>
            <ac:picMk id="5" creationId="{68D8327D-D198-6C2A-8991-0261BA797ED5}"/>
          </ac:picMkLst>
        </pc:picChg>
      </pc:sldChg>
      <pc:sldChg chg="modSp modNotes">
        <pc:chgData name="Lynne Clifford" userId="S::l.clifford@woodside.bdmat.org.uk::43f58c96-571b-4d52-ba8d-7709d72d54a0" providerId="AD" clId="Web-{AB79438E-E9BF-20F7-FB15-98ECDAE45C8E}" dt="2024-02-05T20:33:11.324" v="1006"/>
        <pc:sldMkLst>
          <pc:docMk/>
          <pc:sldMk cId="2019749604" sldId="273"/>
        </pc:sldMkLst>
        <pc:spChg chg="mod">
          <ac:chgData name="Lynne Clifford" userId="S::l.clifford@woodside.bdmat.org.uk::43f58c96-571b-4d52-ba8d-7709d72d54a0" providerId="AD" clId="Web-{AB79438E-E9BF-20F7-FB15-98ECDAE45C8E}" dt="2024-02-05T20:14:38.265" v="727" actId="20577"/>
          <ac:spMkLst>
            <pc:docMk/>
            <pc:sldMk cId="2019749604" sldId="273"/>
            <ac:spMk id="2" creationId="{507824C3-16A4-4899-957D-7F355CEFD89A}"/>
          </ac:spMkLst>
        </pc:spChg>
        <pc:spChg chg="mod">
          <ac:chgData name="Lynne Clifford" userId="S::l.clifford@woodside.bdmat.org.uk::43f58c96-571b-4d52-ba8d-7709d72d54a0" providerId="AD" clId="Web-{AB79438E-E9BF-20F7-FB15-98ECDAE45C8E}" dt="2024-02-05T20:14:46.125" v="728" actId="20577"/>
          <ac:spMkLst>
            <pc:docMk/>
            <pc:sldMk cId="2019749604" sldId="273"/>
            <ac:spMk id="6" creationId="{4D086E80-C9B6-4391-A3CA-C0A91C57E9A2}"/>
          </ac:spMkLst>
        </pc:spChg>
        <pc:spChg chg="mod">
          <ac:chgData name="Lynne Clifford" userId="S::l.clifford@woodside.bdmat.org.uk::43f58c96-571b-4d52-ba8d-7709d72d54a0" providerId="AD" clId="Web-{AB79438E-E9BF-20F7-FB15-98ECDAE45C8E}" dt="2024-02-05T20:14:53.047" v="729" actId="20577"/>
          <ac:spMkLst>
            <pc:docMk/>
            <pc:sldMk cId="2019749604" sldId="273"/>
            <ac:spMk id="7" creationId="{D7890AE0-F467-48E5-94D9-3FC9F4BB242A}"/>
          </ac:spMkLst>
        </pc:spChg>
        <pc:spChg chg="mod">
          <ac:chgData name="Lynne Clifford" userId="S::l.clifford@woodside.bdmat.org.uk::43f58c96-571b-4d52-ba8d-7709d72d54a0" providerId="AD" clId="Web-{AB79438E-E9BF-20F7-FB15-98ECDAE45C8E}" dt="2024-02-05T20:15:03.875" v="731" actId="1076"/>
          <ac:spMkLst>
            <pc:docMk/>
            <pc:sldMk cId="2019749604" sldId="273"/>
            <ac:spMk id="9" creationId="{021295D9-9D4D-443E-B43F-4DD159A53A1E}"/>
          </ac:spMkLst>
        </pc:spChg>
      </pc:sldChg>
      <pc:sldChg chg="modSp">
        <pc:chgData name="Lynne Clifford" userId="S::l.clifford@woodside.bdmat.org.uk::43f58c96-571b-4d52-ba8d-7709d72d54a0" providerId="AD" clId="Web-{AB79438E-E9BF-20F7-FB15-98ECDAE45C8E}" dt="2024-02-05T20:15:25.282" v="733" actId="20577"/>
        <pc:sldMkLst>
          <pc:docMk/>
          <pc:sldMk cId="475894313" sldId="274"/>
        </pc:sldMkLst>
        <pc:spChg chg="mod">
          <ac:chgData name="Lynne Clifford" userId="S::l.clifford@woodside.bdmat.org.uk::43f58c96-571b-4d52-ba8d-7709d72d54a0" providerId="AD" clId="Web-{AB79438E-E9BF-20F7-FB15-98ECDAE45C8E}" dt="2024-02-05T20:15:15.938" v="732" actId="20577"/>
          <ac:spMkLst>
            <pc:docMk/>
            <pc:sldMk cId="475894313" sldId="274"/>
            <ac:spMk id="2" creationId="{507824C3-16A4-4899-957D-7F355CEFD89A}"/>
          </ac:spMkLst>
        </pc:spChg>
        <pc:spChg chg="mod">
          <ac:chgData name="Lynne Clifford" userId="S::l.clifford@woodside.bdmat.org.uk::43f58c96-571b-4d52-ba8d-7709d72d54a0" providerId="AD" clId="Web-{AB79438E-E9BF-20F7-FB15-98ECDAE45C8E}" dt="2024-02-05T20:15:25.282" v="733" actId="20577"/>
          <ac:spMkLst>
            <pc:docMk/>
            <pc:sldMk cId="475894313" sldId="274"/>
            <ac:spMk id="8" creationId="{F2FD8211-EA9C-4DE5-88FD-89D1C56B6759}"/>
          </ac:spMkLst>
        </pc:spChg>
      </pc:sldChg>
      <pc:sldChg chg="modSp modNotes">
        <pc:chgData name="Lynne Clifford" userId="S::l.clifford@woodside.bdmat.org.uk::43f58c96-571b-4d52-ba8d-7709d72d54a0" providerId="AD" clId="Web-{AB79438E-E9BF-20F7-FB15-98ECDAE45C8E}" dt="2024-02-05T20:46:13.391" v="1152"/>
        <pc:sldMkLst>
          <pc:docMk/>
          <pc:sldMk cId="4239063868" sldId="275"/>
        </pc:sldMkLst>
        <pc:spChg chg="mod">
          <ac:chgData name="Lynne Clifford" userId="S::l.clifford@woodside.bdmat.org.uk::43f58c96-571b-4d52-ba8d-7709d72d54a0" providerId="AD" clId="Web-{AB79438E-E9BF-20F7-FB15-98ECDAE45C8E}" dt="2024-02-05T20:16:32.268" v="739" actId="20577"/>
          <ac:spMkLst>
            <pc:docMk/>
            <pc:sldMk cId="4239063868" sldId="275"/>
            <ac:spMk id="2" creationId="{507824C3-16A4-4899-957D-7F355CEFD89A}"/>
          </ac:spMkLst>
        </pc:spChg>
      </pc:sldChg>
      <pc:sldChg chg="modSp modNotes">
        <pc:chgData name="Lynne Clifford" userId="S::l.clifford@woodside.bdmat.org.uk::43f58c96-571b-4d52-ba8d-7709d72d54a0" providerId="AD" clId="Web-{AB79438E-E9BF-20F7-FB15-98ECDAE45C8E}" dt="2024-02-05T20:51:59.134" v="1331" actId="1076"/>
        <pc:sldMkLst>
          <pc:docMk/>
          <pc:sldMk cId="1108693728" sldId="276"/>
        </pc:sldMkLst>
        <pc:spChg chg="mod">
          <ac:chgData name="Lynne Clifford" userId="S::l.clifford@woodside.bdmat.org.uk::43f58c96-571b-4d52-ba8d-7709d72d54a0" providerId="AD" clId="Web-{AB79438E-E9BF-20F7-FB15-98ECDAE45C8E}" dt="2024-02-05T20:16:41.987" v="740" actId="20577"/>
          <ac:spMkLst>
            <pc:docMk/>
            <pc:sldMk cId="1108693728" sldId="276"/>
            <ac:spMk id="2" creationId="{507824C3-16A4-4899-957D-7F355CEFD89A}"/>
          </ac:spMkLst>
        </pc:spChg>
        <pc:picChg chg="mod modCrop">
          <ac:chgData name="Lynne Clifford" userId="S::l.clifford@woodside.bdmat.org.uk::43f58c96-571b-4d52-ba8d-7709d72d54a0" providerId="AD" clId="Web-{AB79438E-E9BF-20F7-FB15-98ECDAE45C8E}" dt="2024-02-05T20:51:59.134" v="1331" actId="1076"/>
          <ac:picMkLst>
            <pc:docMk/>
            <pc:sldMk cId="1108693728" sldId="276"/>
            <ac:picMk id="5" creationId="{93E00D14-9F5D-4EB4-8A4F-5020203F18FE}"/>
          </ac:picMkLst>
        </pc:picChg>
      </pc:sldChg>
      <pc:sldChg chg="modSp modNotes">
        <pc:chgData name="Lynne Clifford" userId="S::l.clifford@woodside.bdmat.org.uk::43f58c96-571b-4d52-ba8d-7709d72d54a0" providerId="AD" clId="Web-{AB79438E-E9BF-20F7-FB15-98ECDAE45C8E}" dt="2024-02-05T20:54:14.825" v="1389"/>
        <pc:sldMkLst>
          <pc:docMk/>
          <pc:sldMk cId="4201918992" sldId="277"/>
        </pc:sldMkLst>
        <pc:spChg chg="mod">
          <ac:chgData name="Lynne Clifford" userId="S::l.clifford@woodside.bdmat.org.uk::43f58c96-571b-4d52-ba8d-7709d72d54a0" providerId="AD" clId="Web-{AB79438E-E9BF-20F7-FB15-98ECDAE45C8E}" dt="2024-02-05T20:16:51.550" v="741" actId="20577"/>
          <ac:spMkLst>
            <pc:docMk/>
            <pc:sldMk cId="4201918992" sldId="277"/>
            <ac:spMk id="2" creationId="{507824C3-16A4-4899-957D-7F355CEFD89A}"/>
          </ac:spMkLst>
        </pc:spChg>
      </pc:sldChg>
      <pc:sldChg chg="addSp delSp modSp">
        <pc:chgData name="Lynne Clifford" userId="S::l.clifford@woodside.bdmat.org.uk::43f58c96-571b-4d52-ba8d-7709d72d54a0" providerId="AD" clId="Web-{AB79438E-E9BF-20F7-FB15-98ECDAE45C8E}" dt="2024-02-05T20:56:26.953" v="1412" actId="14100"/>
        <pc:sldMkLst>
          <pc:docMk/>
          <pc:sldMk cId="186749559" sldId="278"/>
        </pc:sldMkLst>
        <pc:spChg chg="mod">
          <ac:chgData name="Lynne Clifford" userId="S::l.clifford@woodside.bdmat.org.uk::43f58c96-571b-4d52-ba8d-7709d72d54a0" providerId="AD" clId="Web-{AB79438E-E9BF-20F7-FB15-98ECDAE45C8E}" dt="2024-02-05T20:55:21.733" v="1400" actId="20577"/>
          <ac:spMkLst>
            <pc:docMk/>
            <pc:sldMk cId="186749559" sldId="278"/>
            <ac:spMk id="2" creationId="{507824C3-16A4-4899-957D-7F355CEFD89A}"/>
          </ac:spMkLst>
        </pc:spChg>
        <pc:picChg chg="del mod">
          <ac:chgData name="Lynne Clifford" userId="S::l.clifford@woodside.bdmat.org.uk::43f58c96-571b-4d52-ba8d-7709d72d54a0" providerId="AD" clId="Web-{AB79438E-E9BF-20F7-FB15-98ECDAE45C8E}" dt="2024-02-05T20:55:09.279" v="1393"/>
          <ac:picMkLst>
            <pc:docMk/>
            <pc:sldMk cId="186749559" sldId="278"/>
            <ac:picMk id="3" creationId="{3A7CE9E7-E75A-53DF-B6F8-38BF20505882}"/>
          </ac:picMkLst>
        </pc:picChg>
        <pc:picChg chg="add mod">
          <ac:chgData name="Lynne Clifford" userId="S::l.clifford@woodside.bdmat.org.uk::43f58c96-571b-4d52-ba8d-7709d72d54a0" providerId="AD" clId="Web-{AB79438E-E9BF-20F7-FB15-98ECDAE45C8E}" dt="2024-02-05T20:56:23.312" v="1411" actId="14100"/>
          <ac:picMkLst>
            <pc:docMk/>
            <pc:sldMk cId="186749559" sldId="278"/>
            <ac:picMk id="5" creationId="{1668FB60-A4CC-6F9E-3360-FBCA29E6A151}"/>
          </ac:picMkLst>
        </pc:picChg>
        <pc:picChg chg="add mod">
          <ac:chgData name="Lynne Clifford" userId="S::l.clifford@woodside.bdmat.org.uk::43f58c96-571b-4d52-ba8d-7709d72d54a0" providerId="AD" clId="Web-{AB79438E-E9BF-20F7-FB15-98ECDAE45C8E}" dt="2024-02-05T20:56:19.093" v="1409" actId="1076"/>
          <ac:picMkLst>
            <pc:docMk/>
            <pc:sldMk cId="186749559" sldId="278"/>
            <ac:picMk id="6" creationId="{B49B8881-CDCC-869B-388E-4D66B06811BE}"/>
          </ac:picMkLst>
        </pc:picChg>
        <pc:picChg chg="add mod">
          <ac:chgData name="Lynne Clifford" userId="S::l.clifford@woodside.bdmat.org.uk::43f58c96-571b-4d52-ba8d-7709d72d54a0" providerId="AD" clId="Web-{AB79438E-E9BF-20F7-FB15-98ECDAE45C8E}" dt="2024-02-05T20:56:26.953" v="1412" actId="14100"/>
          <ac:picMkLst>
            <pc:docMk/>
            <pc:sldMk cId="186749559" sldId="278"/>
            <ac:picMk id="7" creationId="{56E35663-76C8-BF89-DEE0-C3EE4DC1C328}"/>
          </ac:picMkLst>
        </pc:picChg>
      </pc:sldChg>
      <pc:sldChg chg="addSp modSp">
        <pc:chgData name="Lynne Clifford" userId="S::l.clifford@woodside.bdmat.org.uk::43f58c96-571b-4d52-ba8d-7709d72d54a0" providerId="AD" clId="Web-{AB79438E-E9BF-20F7-FB15-98ECDAE45C8E}" dt="2024-02-05T21:04:38.043" v="1578" actId="20577"/>
        <pc:sldMkLst>
          <pc:docMk/>
          <pc:sldMk cId="2445274869" sldId="279"/>
        </pc:sldMkLst>
        <pc:spChg chg="mod">
          <ac:chgData name="Lynne Clifford" userId="S::l.clifford@woodside.bdmat.org.uk::43f58c96-571b-4d52-ba8d-7709d72d54a0" providerId="AD" clId="Web-{AB79438E-E9BF-20F7-FB15-98ECDAE45C8E}" dt="2024-02-05T21:04:38.043" v="1578" actId="20577"/>
          <ac:spMkLst>
            <pc:docMk/>
            <pc:sldMk cId="2445274869" sldId="279"/>
            <ac:spMk id="2" creationId="{507824C3-16A4-4899-957D-7F355CEFD89A}"/>
          </ac:spMkLst>
        </pc:spChg>
        <pc:picChg chg="add mod">
          <ac:chgData name="Lynne Clifford" userId="S::l.clifford@woodside.bdmat.org.uk::43f58c96-571b-4d52-ba8d-7709d72d54a0" providerId="AD" clId="Web-{AB79438E-E9BF-20F7-FB15-98ECDAE45C8E}" dt="2024-02-05T21:03:47.886" v="1565" actId="1076"/>
          <ac:picMkLst>
            <pc:docMk/>
            <pc:sldMk cId="2445274869" sldId="279"/>
            <ac:picMk id="3" creationId="{5BE208EA-D1C9-E760-9AA5-5525E2BEFF35}"/>
          </ac:picMkLst>
        </pc:picChg>
      </pc:sldChg>
      <pc:sldChg chg="addSp modSp modNotes">
        <pc:chgData name="Lynne Clifford" userId="S::l.clifford@woodside.bdmat.org.uk::43f58c96-571b-4d52-ba8d-7709d72d54a0" providerId="AD" clId="Web-{AB79438E-E9BF-20F7-FB15-98ECDAE45C8E}" dt="2024-02-05T20:59:55.317" v="1462"/>
        <pc:sldMkLst>
          <pc:docMk/>
          <pc:sldMk cId="137876532" sldId="280"/>
        </pc:sldMkLst>
        <pc:spChg chg="mod">
          <ac:chgData name="Lynne Clifford" userId="S::l.clifford@woodside.bdmat.org.uk::43f58c96-571b-4d52-ba8d-7709d72d54a0" providerId="AD" clId="Web-{AB79438E-E9BF-20F7-FB15-98ECDAE45C8E}" dt="2024-02-05T20:58:32.206" v="1421" actId="20577"/>
          <ac:spMkLst>
            <pc:docMk/>
            <pc:sldMk cId="137876532" sldId="280"/>
            <ac:spMk id="2" creationId="{507824C3-16A4-4899-957D-7F355CEFD89A}"/>
          </ac:spMkLst>
        </pc:spChg>
        <pc:picChg chg="add mod">
          <ac:chgData name="Lynne Clifford" userId="S::l.clifford@woodside.bdmat.org.uk::43f58c96-571b-4d52-ba8d-7709d72d54a0" providerId="AD" clId="Web-{AB79438E-E9BF-20F7-FB15-98ECDAE45C8E}" dt="2024-02-05T20:58:34.628" v="1422" actId="1076"/>
          <ac:picMkLst>
            <pc:docMk/>
            <pc:sldMk cId="137876532" sldId="280"/>
            <ac:picMk id="3" creationId="{E99B5F7D-897D-9C86-B64D-A38F4197F2DF}"/>
          </ac:picMkLst>
        </pc:picChg>
      </pc:sldChg>
      <pc:sldChg chg="modSp modNotes">
        <pc:chgData name="Lynne Clifford" userId="S::l.clifford@woodside.bdmat.org.uk::43f58c96-571b-4d52-ba8d-7709d72d54a0" providerId="AD" clId="Web-{AB79438E-E9BF-20F7-FB15-98ECDAE45C8E}" dt="2024-02-05T21:02:43.994" v="1555"/>
        <pc:sldMkLst>
          <pc:docMk/>
          <pc:sldMk cId="1428850725" sldId="281"/>
        </pc:sldMkLst>
        <pc:spChg chg="mod">
          <ac:chgData name="Lynne Clifford" userId="S::l.clifford@woodside.bdmat.org.uk::43f58c96-571b-4d52-ba8d-7709d72d54a0" providerId="AD" clId="Web-{AB79438E-E9BF-20F7-FB15-98ECDAE45C8E}" dt="2024-02-05T21:00:06.365" v="1464" actId="20577"/>
          <ac:spMkLst>
            <pc:docMk/>
            <pc:sldMk cId="1428850725" sldId="281"/>
            <ac:spMk id="2" creationId="{507824C3-16A4-4899-957D-7F355CEFD89A}"/>
          </ac:spMkLst>
        </pc:spChg>
      </pc:sldChg>
      <pc:sldChg chg="modSp modNotes">
        <pc:chgData name="Lynne Clifford" userId="S::l.clifford@woodside.bdmat.org.uk::43f58c96-571b-4d52-ba8d-7709d72d54a0" providerId="AD" clId="Web-{AB79438E-E9BF-20F7-FB15-98ECDAE45C8E}" dt="2024-02-05T21:05:14.450" v="1601"/>
        <pc:sldMkLst>
          <pc:docMk/>
          <pc:sldMk cId="501353153" sldId="282"/>
        </pc:sldMkLst>
        <pc:spChg chg="mod">
          <ac:chgData name="Lynne Clifford" userId="S::l.clifford@woodside.bdmat.org.uk::43f58c96-571b-4d52-ba8d-7709d72d54a0" providerId="AD" clId="Web-{AB79438E-E9BF-20F7-FB15-98ECDAE45C8E}" dt="2024-02-05T20:19:54.398" v="823" actId="20577"/>
          <ac:spMkLst>
            <pc:docMk/>
            <pc:sldMk cId="501353153" sldId="282"/>
            <ac:spMk id="2" creationId="{507824C3-16A4-4899-957D-7F355CEFD89A}"/>
          </ac:spMkLst>
        </pc:spChg>
        <pc:picChg chg="mod">
          <ac:chgData name="Lynne Clifford" userId="S::l.clifford@woodside.bdmat.org.uk::43f58c96-571b-4d52-ba8d-7709d72d54a0" providerId="AD" clId="Web-{AB79438E-E9BF-20F7-FB15-98ECDAE45C8E}" dt="2024-02-05T21:04:44.184" v="1579" actId="1076"/>
          <ac:picMkLst>
            <pc:docMk/>
            <pc:sldMk cId="501353153" sldId="282"/>
            <ac:picMk id="3" creationId="{687A384C-48D6-F0A1-196D-0A535A52CF20}"/>
          </ac:picMkLst>
        </pc:picChg>
      </pc:sldChg>
    </pc:docChg>
  </pc:docChgLst>
  <pc:docChgLst>
    <pc:chgData name="Lynne Clifford" userId="43f58c96-571b-4d52-ba8d-7709d72d54a0" providerId="ADAL" clId="{41F07DCC-2B6E-40BF-AD12-458E24A0CD6E}"/>
    <pc:docChg chg="custSel modSld">
      <pc:chgData name="Lynne Clifford" userId="43f58c96-571b-4d52-ba8d-7709d72d54a0" providerId="ADAL" clId="{41F07DCC-2B6E-40BF-AD12-458E24A0CD6E}" dt="2024-01-30T20:08:44.491" v="1" actId="33524"/>
      <pc:docMkLst>
        <pc:docMk/>
      </pc:docMkLst>
      <pc:sldChg chg="modSp mod">
        <pc:chgData name="Lynne Clifford" userId="43f58c96-571b-4d52-ba8d-7709d72d54a0" providerId="ADAL" clId="{41F07DCC-2B6E-40BF-AD12-458E24A0CD6E}" dt="2024-01-30T20:08:32.213" v="0" actId="313"/>
        <pc:sldMkLst>
          <pc:docMk/>
          <pc:sldMk cId="3157103024" sldId="271"/>
        </pc:sldMkLst>
        <pc:spChg chg="mod">
          <ac:chgData name="Lynne Clifford" userId="43f58c96-571b-4d52-ba8d-7709d72d54a0" providerId="ADAL" clId="{41F07DCC-2B6E-40BF-AD12-458E24A0CD6E}" dt="2024-01-30T20:08:32.213" v="0" actId="313"/>
          <ac:spMkLst>
            <pc:docMk/>
            <pc:sldMk cId="3157103024" sldId="271"/>
            <ac:spMk id="6" creationId="{4D086E80-C9B6-4391-A3CA-C0A91C57E9A2}"/>
          </ac:spMkLst>
        </pc:spChg>
      </pc:sldChg>
      <pc:sldChg chg="modSp mod">
        <pc:chgData name="Lynne Clifford" userId="43f58c96-571b-4d52-ba8d-7709d72d54a0" providerId="ADAL" clId="{41F07DCC-2B6E-40BF-AD12-458E24A0CD6E}" dt="2024-01-30T20:08:44.491" v="1" actId="33524"/>
        <pc:sldMkLst>
          <pc:docMk/>
          <pc:sldMk cId="445444852" sldId="272"/>
        </pc:sldMkLst>
        <pc:spChg chg="mod">
          <ac:chgData name="Lynne Clifford" userId="43f58c96-571b-4d52-ba8d-7709d72d54a0" providerId="ADAL" clId="{41F07DCC-2B6E-40BF-AD12-458E24A0CD6E}" dt="2024-01-30T20:08:44.491" v="1" actId="33524"/>
          <ac:spMkLst>
            <pc:docMk/>
            <pc:sldMk cId="445444852" sldId="272"/>
            <ac:spMk id="2" creationId="{507824C3-16A4-4899-957D-7F355CEFD89A}"/>
          </ac:spMkLst>
        </pc:spChg>
      </pc:sldChg>
    </pc:docChg>
  </pc:docChgLst>
  <pc:docChgLst>
    <pc:chgData name="Lynne Clifford" userId="S::l.clifford@woodside.bdmat.org.uk::43f58c96-571b-4d52-ba8d-7709d72d54a0" providerId="AD" clId="Web-{6EA64AAF-2FA0-FDDA-9884-E86A595BF3BD}"/>
    <pc:docChg chg="addSld delSld modSld">
      <pc:chgData name="Lynne Clifford" userId="S::l.clifford@woodside.bdmat.org.uk::43f58c96-571b-4d52-ba8d-7709d72d54a0" providerId="AD" clId="Web-{6EA64AAF-2FA0-FDDA-9884-E86A595BF3BD}" dt="2024-02-04T19:02:33.824" v="683"/>
      <pc:docMkLst>
        <pc:docMk/>
      </pc:docMkLst>
      <pc:sldChg chg="modSp">
        <pc:chgData name="Lynne Clifford" userId="S::l.clifford@woodside.bdmat.org.uk::43f58c96-571b-4d52-ba8d-7709d72d54a0" providerId="AD" clId="Web-{6EA64AAF-2FA0-FDDA-9884-E86A595BF3BD}" dt="2024-02-04T18:07:17.101" v="62" actId="20577"/>
        <pc:sldMkLst>
          <pc:docMk/>
          <pc:sldMk cId="1658338229" sldId="257"/>
        </pc:sldMkLst>
        <pc:spChg chg="mod">
          <ac:chgData name="Lynne Clifford" userId="S::l.clifford@woodside.bdmat.org.uk::43f58c96-571b-4d52-ba8d-7709d72d54a0" providerId="AD" clId="Web-{6EA64AAF-2FA0-FDDA-9884-E86A595BF3BD}" dt="2024-02-04T18:07:17.101" v="62" actId="20577"/>
          <ac:spMkLst>
            <pc:docMk/>
            <pc:sldMk cId="1658338229" sldId="257"/>
            <ac:spMk id="2" creationId="{714156A5-A884-44EB-AC12-5E79B22DCDCA}"/>
          </ac:spMkLst>
        </pc:spChg>
      </pc:sldChg>
      <pc:sldChg chg="modSp add del">
        <pc:chgData name="Lynne Clifford" userId="S::l.clifford@woodside.bdmat.org.uk::43f58c96-571b-4d52-ba8d-7709d72d54a0" providerId="AD" clId="Web-{6EA64AAF-2FA0-FDDA-9884-E86A595BF3BD}" dt="2024-02-04T18:39:42.193" v="289" actId="1076"/>
        <pc:sldMkLst>
          <pc:docMk/>
          <pc:sldMk cId="3262499453" sldId="258"/>
        </pc:sldMkLst>
        <pc:spChg chg="mod">
          <ac:chgData name="Lynne Clifford" userId="S::l.clifford@woodside.bdmat.org.uk::43f58c96-571b-4d52-ba8d-7709d72d54a0" providerId="AD" clId="Web-{6EA64AAF-2FA0-FDDA-9884-E86A595BF3BD}" dt="2024-02-04T18:39:39.693" v="288" actId="1076"/>
          <ac:spMkLst>
            <pc:docMk/>
            <pc:sldMk cId="3262499453" sldId="258"/>
            <ac:spMk id="2" creationId="{507824C3-16A4-4899-957D-7F355CEFD89A}"/>
          </ac:spMkLst>
        </pc:spChg>
        <pc:picChg chg="mod">
          <ac:chgData name="Lynne Clifford" userId="S::l.clifford@woodside.bdmat.org.uk::43f58c96-571b-4d52-ba8d-7709d72d54a0" providerId="AD" clId="Web-{6EA64AAF-2FA0-FDDA-9884-E86A595BF3BD}" dt="2024-02-04T18:39:42.193" v="289" actId="1076"/>
          <ac:picMkLst>
            <pc:docMk/>
            <pc:sldMk cId="3262499453" sldId="258"/>
            <ac:picMk id="3" creationId="{4E2A2DC6-6197-4328-B6CD-5C937D08EF61}"/>
          </ac:picMkLst>
        </pc:picChg>
      </pc:sldChg>
      <pc:sldChg chg="modSp">
        <pc:chgData name="Lynne Clifford" userId="S::l.clifford@woodside.bdmat.org.uk::43f58c96-571b-4d52-ba8d-7709d72d54a0" providerId="AD" clId="Web-{6EA64AAF-2FA0-FDDA-9884-E86A595BF3BD}" dt="2024-02-04T18:40:50.773" v="311" actId="1076"/>
        <pc:sldMkLst>
          <pc:docMk/>
          <pc:sldMk cId="803618509" sldId="260"/>
        </pc:sldMkLst>
        <pc:spChg chg="mod">
          <ac:chgData name="Lynne Clifford" userId="S::l.clifford@woodside.bdmat.org.uk::43f58c96-571b-4d52-ba8d-7709d72d54a0" providerId="AD" clId="Web-{6EA64AAF-2FA0-FDDA-9884-E86A595BF3BD}" dt="2024-02-04T18:40:50.773" v="311" actId="1076"/>
          <ac:spMkLst>
            <pc:docMk/>
            <pc:sldMk cId="803618509" sldId="260"/>
            <ac:spMk id="2" creationId="{507824C3-16A4-4899-957D-7F355CEFD89A}"/>
          </ac:spMkLst>
        </pc:spChg>
        <pc:picChg chg="mod">
          <ac:chgData name="Lynne Clifford" userId="S::l.clifford@woodside.bdmat.org.uk::43f58c96-571b-4d52-ba8d-7709d72d54a0" providerId="AD" clId="Web-{6EA64AAF-2FA0-FDDA-9884-E86A595BF3BD}" dt="2024-02-04T18:40:16.929" v="296" actId="1076"/>
          <ac:picMkLst>
            <pc:docMk/>
            <pc:sldMk cId="803618509" sldId="260"/>
            <ac:picMk id="4" creationId="{6E48AC26-B071-499D-AA04-F05536FCF610}"/>
          </ac:picMkLst>
        </pc:picChg>
      </pc:sldChg>
      <pc:sldChg chg="modSp">
        <pc:chgData name="Lynne Clifford" userId="S::l.clifford@woodside.bdmat.org.uk::43f58c96-571b-4d52-ba8d-7709d72d54a0" providerId="AD" clId="Web-{6EA64AAF-2FA0-FDDA-9884-E86A595BF3BD}" dt="2024-02-04T18:24:55.302" v="189" actId="14100"/>
        <pc:sldMkLst>
          <pc:docMk/>
          <pc:sldMk cId="4248466702" sldId="261"/>
        </pc:sldMkLst>
        <pc:spChg chg="mod">
          <ac:chgData name="Lynne Clifford" userId="S::l.clifford@woodside.bdmat.org.uk::43f58c96-571b-4d52-ba8d-7709d72d54a0" providerId="AD" clId="Web-{6EA64AAF-2FA0-FDDA-9884-E86A595BF3BD}" dt="2024-02-04T18:24:40.942" v="184" actId="20577"/>
          <ac:spMkLst>
            <pc:docMk/>
            <pc:sldMk cId="4248466702" sldId="261"/>
            <ac:spMk id="2" creationId="{507824C3-16A4-4899-957D-7F355CEFD89A}"/>
          </ac:spMkLst>
        </pc:spChg>
        <pc:picChg chg="mod">
          <ac:chgData name="Lynne Clifford" userId="S::l.clifford@woodside.bdmat.org.uk::43f58c96-571b-4d52-ba8d-7709d72d54a0" providerId="AD" clId="Web-{6EA64AAF-2FA0-FDDA-9884-E86A595BF3BD}" dt="2024-02-04T18:24:55.302" v="189" actId="14100"/>
          <ac:picMkLst>
            <pc:docMk/>
            <pc:sldMk cId="4248466702" sldId="261"/>
            <ac:picMk id="3074" creationId="{319EB6DD-6397-400D-8E38-459CBE46F8EB}"/>
          </ac:picMkLst>
        </pc:picChg>
      </pc:sldChg>
      <pc:sldChg chg="modSp modNotes">
        <pc:chgData name="Lynne Clifford" userId="S::l.clifford@woodside.bdmat.org.uk::43f58c96-571b-4d52-ba8d-7709d72d54a0" providerId="AD" clId="Web-{6EA64AAF-2FA0-FDDA-9884-E86A595BF3BD}" dt="2024-02-04T19:02:33.824" v="683"/>
        <pc:sldMkLst>
          <pc:docMk/>
          <pc:sldMk cId="1324967635" sldId="262"/>
        </pc:sldMkLst>
        <pc:spChg chg="mod">
          <ac:chgData name="Lynne Clifford" userId="S::l.clifford@woodside.bdmat.org.uk::43f58c96-571b-4d52-ba8d-7709d72d54a0" providerId="AD" clId="Web-{6EA64AAF-2FA0-FDDA-9884-E86A595BF3BD}" dt="2024-02-04T18:28:57.936" v="226" actId="20577"/>
          <ac:spMkLst>
            <pc:docMk/>
            <pc:sldMk cId="1324967635" sldId="262"/>
            <ac:spMk id="2" creationId="{507824C3-16A4-4899-957D-7F355CEFD89A}"/>
          </ac:spMkLst>
        </pc:spChg>
        <pc:picChg chg="mod">
          <ac:chgData name="Lynne Clifford" userId="S::l.clifford@woodside.bdmat.org.uk::43f58c96-571b-4d52-ba8d-7709d72d54a0" providerId="AD" clId="Web-{6EA64AAF-2FA0-FDDA-9884-E86A595BF3BD}" dt="2024-02-04T18:28:58.811" v="227" actId="1076"/>
          <ac:picMkLst>
            <pc:docMk/>
            <pc:sldMk cId="1324967635" sldId="262"/>
            <ac:picMk id="7174" creationId="{D68F4749-39EF-4BDE-AE5A-49239866027D}"/>
          </ac:picMkLst>
        </pc:picChg>
      </pc:sldChg>
      <pc:sldChg chg="modSp del">
        <pc:chgData name="Lynne Clifford" userId="S::l.clifford@woodside.bdmat.org.uk::43f58c96-571b-4d52-ba8d-7709d72d54a0" providerId="AD" clId="Web-{6EA64AAF-2FA0-FDDA-9884-E86A595BF3BD}" dt="2024-02-04T18:29:10.420" v="228"/>
        <pc:sldMkLst>
          <pc:docMk/>
          <pc:sldMk cId="2751762462" sldId="263"/>
        </pc:sldMkLst>
        <pc:spChg chg="mod">
          <ac:chgData name="Lynne Clifford" userId="S::l.clifford@woodside.bdmat.org.uk::43f58c96-571b-4d52-ba8d-7709d72d54a0" providerId="AD" clId="Web-{6EA64AAF-2FA0-FDDA-9884-E86A595BF3BD}" dt="2024-02-04T18:07:42.571" v="64" actId="20577"/>
          <ac:spMkLst>
            <pc:docMk/>
            <pc:sldMk cId="2751762462" sldId="263"/>
            <ac:spMk id="2" creationId="{507824C3-16A4-4899-957D-7F355CEFD89A}"/>
          </ac:spMkLst>
        </pc:spChg>
      </pc:sldChg>
      <pc:sldChg chg="modSp del">
        <pc:chgData name="Lynne Clifford" userId="S::l.clifford@woodside.bdmat.org.uk::43f58c96-571b-4d52-ba8d-7709d72d54a0" providerId="AD" clId="Web-{6EA64AAF-2FA0-FDDA-9884-E86A595BF3BD}" dt="2024-02-04T18:29:39.843" v="229"/>
        <pc:sldMkLst>
          <pc:docMk/>
          <pc:sldMk cId="3955987016" sldId="264"/>
        </pc:sldMkLst>
        <pc:spChg chg="mod">
          <ac:chgData name="Lynne Clifford" userId="S::l.clifford@woodside.bdmat.org.uk::43f58c96-571b-4d52-ba8d-7709d72d54a0" providerId="AD" clId="Web-{6EA64AAF-2FA0-FDDA-9884-E86A595BF3BD}" dt="2024-02-04T18:10:12.450" v="128" actId="20577"/>
          <ac:spMkLst>
            <pc:docMk/>
            <pc:sldMk cId="3955987016" sldId="264"/>
            <ac:spMk id="2" creationId="{507824C3-16A4-4899-957D-7F355CEFD89A}"/>
          </ac:spMkLst>
        </pc:spChg>
      </pc:sldChg>
      <pc:sldChg chg="addSp delSp modSp modNotes">
        <pc:chgData name="Lynne Clifford" userId="S::l.clifford@woodside.bdmat.org.uk::43f58c96-571b-4d52-ba8d-7709d72d54a0" providerId="AD" clId="Web-{6EA64AAF-2FA0-FDDA-9884-E86A595BF3BD}" dt="2024-02-04T18:37:13.892" v="253"/>
        <pc:sldMkLst>
          <pc:docMk/>
          <pc:sldMk cId="2273033820" sldId="265"/>
        </pc:sldMkLst>
        <pc:spChg chg="mod">
          <ac:chgData name="Lynne Clifford" userId="S::l.clifford@woodside.bdmat.org.uk::43f58c96-571b-4d52-ba8d-7709d72d54a0" providerId="AD" clId="Web-{6EA64AAF-2FA0-FDDA-9884-E86A595BF3BD}" dt="2024-02-04T18:10:19.169" v="129" actId="20577"/>
          <ac:spMkLst>
            <pc:docMk/>
            <pc:sldMk cId="2273033820" sldId="265"/>
            <ac:spMk id="2" creationId="{507824C3-16A4-4899-957D-7F355CEFD89A}"/>
          </ac:spMkLst>
        </pc:spChg>
        <pc:spChg chg="add del mod">
          <ac:chgData name="Lynne Clifford" userId="S::l.clifford@woodside.bdmat.org.uk::43f58c96-571b-4d52-ba8d-7709d72d54a0" providerId="AD" clId="Web-{6EA64AAF-2FA0-FDDA-9884-E86A595BF3BD}" dt="2024-02-04T18:35:55.062" v="234"/>
          <ac:spMkLst>
            <pc:docMk/>
            <pc:sldMk cId="2273033820" sldId="265"/>
            <ac:spMk id="4" creationId="{0B9FE2B7-1DC2-1219-E491-05BF18C66AA9}"/>
          </ac:spMkLst>
        </pc:spChg>
      </pc:sldChg>
      <pc:sldChg chg="modSp modNotes">
        <pc:chgData name="Lynne Clifford" userId="S::l.clifford@woodside.bdmat.org.uk::43f58c96-571b-4d52-ba8d-7709d72d54a0" providerId="AD" clId="Web-{6EA64AAF-2FA0-FDDA-9884-E86A595BF3BD}" dt="2024-02-04T18:38:17.863" v="265" actId="20577"/>
        <pc:sldMkLst>
          <pc:docMk/>
          <pc:sldMk cId="3022711180" sldId="266"/>
        </pc:sldMkLst>
        <pc:spChg chg="mod">
          <ac:chgData name="Lynne Clifford" userId="S::l.clifford@woodside.bdmat.org.uk::43f58c96-571b-4d52-ba8d-7709d72d54a0" providerId="AD" clId="Web-{6EA64AAF-2FA0-FDDA-9884-E86A595BF3BD}" dt="2024-02-04T18:38:17.863" v="265" actId="20577"/>
          <ac:spMkLst>
            <pc:docMk/>
            <pc:sldMk cId="3022711180" sldId="266"/>
            <ac:spMk id="2" creationId="{507824C3-16A4-4899-957D-7F355CEFD89A}"/>
          </ac:spMkLst>
        </pc:spChg>
      </pc:sldChg>
      <pc:sldChg chg="delSp modSp">
        <pc:chgData name="Lynne Clifford" userId="S::l.clifford@woodside.bdmat.org.uk::43f58c96-571b-4d52-ba8d-7709d72d54a0" providerId="AD" clId="Web-{6EA64AAF-2FA0-FDDA-9884-E86A595BF3BD}" dt="2024-02-04T18:38:49.754" v="276" actId="1076"/>
        <pc:sldMkLst>
          <pc:docMk/>
          <pc:sldMk cId="2236222453" sldId="267"/>
        </pc:sldMkLst>
        <pc:spChg chg="mod">
          <ac:chgData name="Lynne Clifford" userId="S::l.clifford@woodside.bdmat.org.uk::43f58c96-571b-4d52-ba8d-7709d72d54a0" providerId="AD" clId="Web-{6EA64AAF-2FA0-FDDA-9884-E86A595BF3BD}" dt="2024-02-04T18:38:40.879" v="273" actId="20577"/>
          <ac:spMkLst>
            <pc:docMk/>
            <pc:sldMk cId="2236222453" sldId="267"/>
            <ac:spMk id="2" creationId="{507824C3-16A4-4899-957D-7F355CEFD89A}"/>
          </ac:spMkLst>
        </pc:spChg>
        <pc:spChg chg="del">
          <ac:chgData name="Lynne Clifford" userId="S::l.clifford@woodside.bdmat.org.uk::43f58c96-571b-4d52-ba8d-7709d72d54a0" providerId="AD" clId="Web-{6EA64AAF-2FA0-FDDA-9884-E86A595BF3BD}" dt="2024-02-04T18:38:44.160" v="274"/>
          <ac:spMkLst>
            <pc:docMk/>
            <pc:sldMk cId="2236222453" sldId="267"/>
            <ac:spMk id="8" creationId="{52802B25-407A-4EA6-AF00-F42B005A4434}"/>
          </ac:spMkLst>
        </pc:spChg>
        <pc:picChg chg="mod">
          <ac:chgData name="Lynne Clifford" userId="S::l.clifford@woodside.bdmat.org.uk::43f58c96-571b-4d52-ba8d-7709d72d54a0" providerId="AD" clId="Web-{6EA64AAF-2FA0-FDDA-9884-E86A595BF3BD}" dt="2024-02-04T18:38:46.051" v="275" actId="1076"/>
          <ac:picMkLst>
            <pc:docMk/>
            <pc:sldMk cId="2236222453" sldId="267"/>
            <ac:picMk id="4" creationId="{A4D41405-15A5-4228-BEE5-1ED03884A0D9}"/>
          </ac:picMkLst>
        </pc:picChg>
        <pc:picChg chg="mod">
          <ac:chgData name="Lynne Clifford" userId="S::l.clifford@woodside.bdmat.org.uk::43f58c96-571b-4d52-ba8d-7709d72d54a0" providerId="AD" clId="Web-{6EA64AAF-2FA0-FDDA-9884-E86A595BF3BD}" dt="2024-02-04T18:38:49.754" v="276" actId="1076"/>
          <ac:picMkLst>
            <pc:docMk/>
            <pc:sldMk cId="2236222453" sldId="267"/>
            <ac:picMk id="22530" creationId="{F76FCA5C-0128-44EA-8006-E5AD50CFF389}"/>
          </ac:picMkLst>
        </pc:picChg>
      </pc:sldChg>
      <pc:sldChg chg="modSp">
        <pc:chgData name="Lynne Clifford" userId="S::l.clifford@woodside.bdmat.org.uk::43f58c96-571b-4d52-ba8d-7709d72d54a0" providerId="AD" clId="Web-{6EA64AAF-2FA0-FDDA-9884-E86A595BF3BD}" dt="2024-02-04T18:41:13.008" v="318" actId="1076"/>
        <pc:sldMkLst>
          <pc:docMk/>
          <pc:sldMk cId="4227800437" sldId="268"/>
        </pc:sldMkLst>
        <pc:spChg chg="mod">
          <ac:chgData name="Lynne Clifford" userId="S::l.clifford@woodside.bdmat.org.uk::43f58c96-571b-4d52-ba8d-7709d72d54a0" providerId="AD" clId="Web-{6EA64AAF-2FA0-FDDA-9884-E86A595BF3BD}" dt="2024-02-04T18:41:08.008" v="316" actId="20577"/>
          <ac:spMkLst>
            <pc:docMk/>
            <pc:sldMk cId="4227800437" sldId="268"/>
            <ac:spMk id="2" creationId="{507824C3-16A4-4899-957D-7F355CEFD89A}"/>
          </ac:spMkLst>
        </pc:spChg>
        <pc:picChg chg="mod">
          <ac:chgData name="Lynne Clifford" userId="S::l.clifford@woodside.bdmat.org.uk::43f58c96-571b-4d52-ba8d-7709d72d54a0" providerId="AD" clId="Web-{6EA64AAF-2FA0-FDDA-9884-E86A595BF3BD}" dt="2024-02-04T18:41:13.008" v="318" actId="1076"/>
          <ac:picMkLst>
            <pc:docMk/>
            <pc:sldMk cId="4227800437" sldId="268"/>
            <ac:picMk id="4" creationId="{6E48AC26-B071-499D-AA04-F05536FCF610}"/>
          </ac:picMkLst>
        </pc:picChg>
      </pc:sldChg>
      <pc:sldChg chg="modSp">
        <pc:chgData name="Lynne Clifford" userId="S::l.clifford@woodside.bdmat.org.uk::43f58c96-571b-4d52-ba8d-7709d72d54a0" providerId="AD" clId="Web-{6EA64AAF-2FA0-FDDA-9884-E86A595BF3BD}" dt="2024-02-04T18:41:33.274" v="321" actId="1076"/>
        <pc:sldMkLst>
          <pc:docMk/>
          <pc:sldMk cId="2037803545" sldId="269"/>
        </pc:sldMkLst>
        <pc:spChg chg="mod">
          <ac:chgData name="Lynne Clifford" userId="S::l.clifford@woodside.bdmat.org.uk::43f58c96-571b-4d52-ba8d-7709d72d54a0" providerId="AD" clId="Web-{6EA64AAF-2FA0-FDDA-9884-E86A595BF3BD}" dt="2024-02-04T18:41:28.087" v="319" actId="1076"/>
          <ac:spMkLst>
            <pc:docMk/>
            <pc:sldMk cId="2037803545" sldId="269"/>
            <ac:spMk id="2" creationId="{507824C3-16A4-4899-957D-7F355CEFD89A}"/>
          </ac:spMkLst>
        </pc:spChg>
        <pc:picChg chg="mod">
          <ac:chgData name="Lynne Clifford" userId="S::l.clifford@woodside.bdmat.org.uk::43f58c96-571b-4d52-ba8d-7709d72d54a0" providerId="AD" clId="Web-{6EA64AAF-2FA0-FDDA-9884-E86A595BF3BD}" dt="2024-02-04T18:41:33.274" v="321" actId="1076"/>
          <ac:picMkLst>
            <pc:docMk/>
            <pc:sldMk cId="2037803545" sldId="269"/>
            <ac:picMk id="4" creationId="{6E48AC26-B071-499D-AA04-F05536FCF610}"/>
          </ac:picMkLst>
        </pc:picChg>
      </pc:sldChg>
      <pc:sldChg chg="modSp modNotes">
        <pc:chgData name="Lynne Clifford" userId="S::l.clifford@woodside.bdmat.org.uk::43f58c96-571b-4d52-ba8d-7709d72d54a0" providerId="AD" clId="Web-{6EA64AAF-2FA0-FDDA-9884-E86A595BF3BD}" dt="2024-02-04T18:42:50.120" v="368"/>
        <pc:sldMkLst>
          <pc:docMk/>
          <pc:sldMk cId="185747100" sldId="270"/>
        </pc:sldMkLst>
        <pc:spChg chg="mod">
          <ac:chgData name="Lynne Clifford" userId="S::l.clifford@woodside.bdmat.org.uk::43f58c96-571b-4d52-ba8d-7709d72d54a0" providerId="AD" clId="Web-{6EA64AAF-2FA0-FDDA-9884-E86A595BF3BD}" dt="2024-02-04T18:14:18.097" v="139" actId="20577"/>
          <ac:spMkLst>
            <pc:docMk/>
            <pc:sldMk cId="185747100" sldId="270"/>
            <ac:spMk id="2" creationId="{507824C3-16A4-4899-957D-7F355CEFD89A}"/>
          </ac:spMkLst>
        </pc:spChg>
        <pc:spChg chg="mod">
          <ac:chgData name="Lynne Clifford" userId="S::l.clifford@woodside.bdmat.org.uk::43f58c96-571b-4d52-ba8d-7709d72d54a0" providerId="AD" clId="Web-{6EA64AAF-2FA0-FDDA-9884-E86A595BF3BD}" dt="2024-02-04T18:14:23.878" v="140" actId="20577"/>
          <ac:spMkLst>
            <pc:docMk/>
            <pc:sldMk cId="185747100" sldId="270"/>
            <ac:spMk id="6" creationId="{4D086E80-C9B6-4391-A3CA-C0A91C57E9A2}"/>
          </ac:spMkLst>
        </pc:spChg>
        <pc:spChg chg="mod">
          <ac:chgData name="Lynne Clifford" userId="S::l.clifford@woodside.bdmat.org.uk::43f58c96-571b-4d52-ba8d-7709d72d54a0" providerId="AD" clId="Web-{6EA64AAF-2FA0-FDDA-9884-E86A595BF3BD}" dt="2024-02-04T18:14:29.910" v="141" actId="20577"/>
          <ac:spMkLst>
            <pc:docMk/>
            <pc:sldMk cId="185747100" sldId="270"/>
            <ac:spMk id="7" creationId="{D7890AE0-F467-48E5-94D9-3FC9F4BB242A}"/>
          </ac:spMkLst>
        </pc:spChg>
        <pc:spChg chg="mod">
          <ac:chgData name="Lynne Clifford" userId="S::l.clifford@woodside.bdmat.org.uk::43f58c96-571b-4d52-ba8d-7709d72d54a0" providerId="AD" clId="Web-{6EA64AAF-2FA0-FDDA-9884-E86A595BF3BD}" dt="2024-02-04T18:14:50.520" v="143" actId="20577"/>
          <ac:spMkLst>
            <pc:docMk/>
            <pc:sldMk cId="185747100" sldId="270"/>
            <ac:spMk id="8" creationId="{9ECEEF41-D7AE-4821-B463-FE62CA1A9061}"/>
          </ac:spMkLst>
        </pc:spChg>
        <pc:spChg chg="mod">
          <ac:chgData name="Lynne Clifford" userId="S::l.clifford@woodside.bdmat.org.uk::43f58c96-571b-4d52-ba8d-7709d72d54a0" providerId="AD" clId="Web-{6EA64AAF-2FA0-FDDA-9884-E86A595BF3BD}" dt="2024-02-04T18:14:36.441" v="142" actId="20577"/>
          <ac:spMkLst>
            <pc:docMk/>
            <pc:sldMk cId="185747100" sldId="270"/>
            <ac:spMk id="9" creationId="{021295D9-9D4D-443E-B43F-4DD159A53A1E}"/>
          </ac:spMkLst>
        </pc:spChg>
      </pc:sldChg>
      <pc:sldChg chg="modSp">
        <pc:chgData name="Lynne Clifford" userId="S::l.clifford@woodside.bdmat.org.uk::43f58c96-571b-4d52-ba8d-7709d72d54a0" providerId="AD" clId="Web-{6EA64AAF-2FA0-FDDA-9884-E86A595BF3BD}" dt="2024-02-04T18:44:19.420" v="388" actId="20577"/>
        <pc:sldMkLst>
          <pc:docMk/>
          <pc:sldMk cId="3157103024" sldId="271"/>
        </pc:sldMkLst>
        <pc:spChg chg="mod">
          <ac:chgData name="Lynne Clifford" userId="S::l.clifford@woodside.bdmat.org.uk::43f58c96-571b-4d52-ba8d-7709d72d54a0" providerId="AD" clId="Web-{6EA64AAF-2FA0-FDDA-9884-E86A595BF3BD}" dt="2024-02-04T18:15:43.771" v="150" actId="20577"/>
          <ac:spMkLst>
            <pc:docMk/>
            <pc:sldMk cId="3157103024" sldId="271"/>
            <ac:spMk id="2" creationId="{507824C3-16A4-4899-957D-7F355CEFD89A}"/>
          </ac:spMkLst>
        </pc:spChg>
        <pc:spChg chg="mod">
          <ac:chgData name="Lynne Clifford" userId="S::l.clifford@woodside.bdmat.org.uk::43f58c96-571b-4d52-ba8d-7709d72d54a0" providerId="AD" clId="Web-{6EA64AAF-2FA0-FDDA-9884-E86A595BF3BD}" dt="2024-02-04T18:44:14.435" v="387" actId="20577"/>
          <ac:spMkLst>
            <pc:docMk/>
            <pc:sldMk cId="3157103024" sldId="271"/>
            <ac:spMk id="6" creationId="{4D086E80-C9B6-4391-A3CA-C0A91C57E9A2}"/>
          </ac:spMkLst>
        </pc:spChg>
        <pc:spChg chg="mod">
          <ac:chgData name="Lynne Clifford" userId="S::l.clifford@woodside.bdmat.org.uk::43f58c96-571b-4d52-ba8d-7709d72d54a0" providerId="AD" clId="Web-{6EA64AAF-2FA0-FDDA-9884-E86A595BF3BD}" dt="2024-02-04T18:44:19.420" v="388" actId="20577"/>
          <ac:spMkLst>
            <pc:docMk/>
            <pc:sldMk cId="3157103024" sldId="271"/>
            <ac:spMk id="7" creationId="{D7890AE0-F467-48E5-94D9-3FC9F4BB242A}"/>
          </ac:spMkLst>
        </pc:spChg>
      </pc:sldChg>
      <pc:sldChg chg="modSp">
        <pc:chgData name="Lynne Clifford" userId="S::l.clifford@woodside.bdmat.org.uk::43f58c96-571b-4d52-ba8d-7709d72d54a0" providerId="AD" clId="Web-{6EA64AAF-2FA0-FDDA-9884-E86A595BF3BD}" dt="2024-02-04T18:45:40.453" v="400" actId="20577"/>
        <pc:sldMkLst>
          <pc:docMk/>
          <pc:sldMk cId="445444852" sldId="272"/>
        </pc:sldMkLst>
        <pc:spChg chg="mod">
          <ac:chgData name="Lynne Clifford" userId="S::l.clifford@woodside.bdmat.org.uk::43f58c96-571b-4d52-ba8d-7709d72d54a0" providerId="AD" clId="Web-{6EA64AAF-2FA0-FDDA-9884-E86A595BF3BD}" dt="2024-02-04T18:45:40.453" v="400" actId="20577"/>
          <ac:spMkLst>
            <pc:docMk/>
            <pc:sldMk cId="445444852" sldId="272"/>
            <ac:spMk id="2" creationId="{507824C3-16A4-4899-957D-7F355CEFD89A}"/>
          </ac:spMkLst>
        </pc:spChg>
      </pc:sldChg>
      <pc:sldChg chg="modSp">
        <pc:chgData name="Lynne Clifford" userId="S::l.clifford@woodside.bdmat.org.uk::43f58c96-571b-4d52-ba8d-7709d72d54a0" providerId="AD" clId="Web-{6EA64AAF-2FA0-FDDA-9884-E86A595BF3BD}" dt="2024-02-04T18:15:19.489" v="147" actId="20577"/>
        <pc:sldMkLst>
          <pc:docMk/>
          <pc:sldMk cId="2019749604" sldId="273"/>
        </pc:sldMkLst>
        <pc:spChg chg="mod">
          <ac:chgData name="Lynne Clifford" userId="S::l.clifford@woodside.bdmat.org.uk::43f58c96-571b-4d52-ba8d-7709d72d54a0" providerId="AD" clId="Web-{6EA64AAF-2FA0-FDDA-9884-E86A595BF3BD}" dt="2024-02-04T18:15:02.067" v="144" actId="20577"/>
          <ac:spMkLst>
            <pc:docMk/>
            <pc:sldMk cId="2019749604" sldId="273"/>
            <ac:spMk id="2" creationId="{507824C3-16A4-4899-957D-7F355CEFD89A}"/>
          </ac:spMkLst>
        </pc:spChg>
        <pc:spChg chg="mod">
          <ac:chgData name="Lynne Clifford" userId="S::l.clifford@woodside.bdmat.org.uk::43f58c96-571b-4d52-ba8d-7709d72d54a0" providerId="AD" clId="Web-{6EA64AAF-2FA0-FDDA-9884-E86A595BF3BD}" dt="2024-02-04T18:15:08.442" v="145" actId="20577"/>
          <ac:spMkLst>
            <pc:docMk/>
            <pc:sldMk cId="2019749604" sldId="273"/>
            <ac:spMk id="6" creationId="{4D086E80-C9B6-4391-A3CA-C0A91C57E9A2}"/>
          </ac:spMkLst>
        </pc:spChg>
        <pc:spChg chg="mod">
          <ac:chgData name="Lynne Clifford" userId="S::l.clifford@woodside.bdmat.org.uk::43f58c96-571b-4d52-ba8d-7709d72d54a0" providerId="AD" clId="Web-{6EA64AAF-2FA0-FDDA-9884-E86A595BF3BD}" dt="2024-02-04T18:15:13.802" v="146" actId="20577"/>
          <ac:spMkLst>
            <pc:docMk/>
            <pc:sldMk cId="2019749604" sldId="273"/>
            <ac:spMk id="7" creationId="{D7890AE0-F467-48E5-94D9-3FC9F4BB242A}"/>
          </ac:spMkLst>
        </pc:spChg>
        <pc:spChg chg="mod">
          <ac:chgData name="Lynne Clifford" userId="S::l.clifford@woodside.bdmat.org.uk::43f58c96-571b-4d52-ba8d-7709d72d54a0" providerId="AD" clId="Web-{6EA64AAF-2FA0-FDDA-9884-E86A595BF3BD}" dt="2024-02-04T18:15:19.489" v="147" actId="20577"/>
          <ac:spMkLst>
            <pc:docMk/>
            <pc:sldMk cId="2019749604" sldId="273"/>
            <ac:spMk id="9" creationId="{021295D9-9D4D-443E-B43F-4DD159A53A1E}"/>
          </ac:spMkLst>
        </pc:spChg>
      </pc:sldChg>
      <pc:sldChg chg="modSp modNotes">
        <pc:chgData name="Lynne Clifford" userId="S::l.clifford@woodside.bdmat.org.uk::43f58c96-571b-4d52-ba8d-7709d72d54a0" providerId="AD" clId="Web-{6EA64AAF-2FA0-FDDA-9884-E86A595BF3BD}" dt="2024-02-04T18:43:53.559" v="381"/>
        <pc:sldMkLst>
          <pc:docMk/>
          <pc:sldMk cId="475894313" sldId="274"/>
        </pc:sldMkLst>
        <pc:spChg chg="mod">
          <ac:chgData name="Lynne Clifford" userId="S::l.clifford@woodside.bdmat.org.uk::43f58c96-571b-4d52-ba8d-7709d72d54a0" providerId="AD" clId="Web-{6EA64AAF-2FA0-FDDA-9884-E86A595BF3BD}" dt="2024-02-04T18:15:28.193" v="148" actId="20577"/>
          <ac:spMkLst>
            <pc:docMk/>
            <pc:sldMk cId="475894313" sldId="274"/>
            <ac:spMk id="2" creationId="{507824C3-16A4-4899-957D-7F355CEFD89A}"/>
          </ac:spMkLst>
        </pc:spChg>
        <pc:spChg chg="mod">
          <ac:chgData name="Lynne Clifford" userId="S::l.clifford@woodside.bdmat.org.uk::43f58c96-571b-4d52-ba8d-7709d72d54a0" providerId="AD" clId="Web-{6EA64AAF-2FA0-FDDA-9884-E86A595BF3BD}" dt="2024-02-04T18:15:34.833" v="149" actId="20577"/>
          <ac:spMkLst>
            <pc:docMk/>
            <pc:sldMk cId="475894313" sldId="274"/>
            <ac:spMk id="8" creationId="{F2FD8211-EA9C-4DE5-88FD-89D1C56B6759}"/>
          </ac:spMkLst>
        </pc:spChg>
      </pc:sldChg>
      <pc:sldChg chg="addSp modSp modNotes">
        <pc:chgData name="Lynne Clifford" userId="S::l.clifford@woodside.bdmat.org.uk::43f58c96-571b-4d52-ba8d-7709d72d54a0" providerId="AD" clId="Web-{6EA64AAF-2FA0-FDDA-9884-E86A595BF3BD}" dt="2024-02-04T18:52:57.543" v="527" actId="1076"/>
        <pc:sldMkLst>
          <pc:docMk/>
          <pc:sldMk cId="4239063868" sldId="275"/>
        </pc:sldMkLst>
        <pc:spChg chg="mod">
          <ac:chgData name="Lynne Clifford" userId="S::l.clifford@woodside.bdmat.org.uk::43f58c96-571b-4d52-ba8d-7709d72d54a0" providerId="AD" clId="Web-{6EA64AAF-2FA0-FDDA-9884-E86A595BF3BD}" dt="2024-02-04T18:52:56.777" v="526" actId="20577"/>
          <ac:spMkLst>
            <pc:docMk/>
            <pc:sldMk cId="4239063868" sldId="275"/>
            <ac:spMk id="2" creationId="{507824C3-16A4-4899-957D-7F355CEFD89A}"/>
          </ac:spMkLst>
        </pc:spChg>
        <pc:picChg chg="mod">
          <ac:chgData name="Lynne Clifford" userId="S::l.clifford@woodside.bdmat.org.uk::43f58c96-571b-4d52-ba8d-7709d72d54a0" providerId="AD" clId="Web-{6EA64AAF-2FA0-FDDA-9884-E86A595BF3BD}" dt="2024-02-04T18:52:28.964" v="519" actId="1076"/>
          <ac:picMkLst>
            <pc:docMk/>
            <pc:sldMk cId="4239063868" sldId="275"/>
            <ac:picMk id="3" creationId="{7E776C6B-8B59-426E-909A-7F6AE4710C9E}"/>
          </ac:picMkLst>
        </pc:picChg>
        <pc:picChg chg="add mod">
          <ac:chgData name="Lynne Clifford" userId="S::l.clifford@woodside.bdmat.org.uk::43f58c96-571b-4d52-ba8d-7709d72d54a0" providerId="AD" clId="Web-{6EA64AAF-2FA0-FDDA-9884-E86A595BF3BD}" dt="2024-02-04T18:52:57.543" v="527" actId="1076"/>
          <ac:picMkLst>
            <pc:docMk/>
            <pc:sldMk cId="4239063868" sldId="275"/>
            <ac:picMk id="5" creationId="{C7BFB0E4-8434-0065-4EC2-FB8D124DCBCF}"/>
          </ac:picMkLst>
        </pc:picChg>
      </pc:sldChg>
      <pc:sldChg chg="modSp">
        <pc:chgData name="Lynne Clifford" userId="S::l.clifford@woodside.bdmat.org.uk::43f58c96-571b-4d52-ba8d-7709d72d54a0" providerId="AD" clId="Web-{6EA64AAF-2FA0-FDDA-9884-E86A595BF3BD}" dt="2024-02-04T18:53:17.887" v="528" actId="1076"/>
        <pc:sldMkLst>
          <pc:docMk/>
          <pc:sldMk cId="1108693728" sldId="276"/>
        </pc:sldMkLst>
        <pc:spChg chg="mod">
          <ac:chgData name="Lynne Clifford" userId="S::l.clifford@woodside.bdmat.org.uk::43f58c96-571b-4d52-ba8d-7709d72d54a0" providerId="AD" clId="Web-{6EA64AAF-2FA0-FDDA-9884-E86A595BF3BD}" dt="2024-02-04T18:16:29.554" v="157" actId="20577"/>
          <ac:spMkLst>
            <pc:docMk/>
            <pc:sldMk cId="1108693728" sldId="276"/>
            <ac:spMk id="2" creationId="{507824C3-16A4-4899-957D-7F355CEFD89A}"/>
          </ac:spMkLst>
        </pc:spChg>
        <pc:picChg chg="mod">
          <ac:chgData name="Lynne Clifford" userId="S::l.clifford@woodside.bdmat.org.uk::43f58c96-571b-4d52-ba8d-7709d72d54a0" providerId="AD" clId="Web-{6EA64AAF-2FA0-FDDA-9884-E86A595BF3BD}" dt="2024-02-04T18:53:17.887" v="528" actId="1076"/>
          <ac:picMkLst>
            <pc:docMk/>
            <pc:sldMk cId="1108693728" sldId="276"/>
            <ac:picMk id="5" creationId="{93E00D14-9F5D-4EB4-8A4F-5020203F18FE}"/>
          </ac:picMkLst>
        </pc:picChg>
      </pc:sldChg>
      <pc:sldChg chg="delSp modSp">
        <pc:chgData name="Lynne Clifford" userId="S::l.clifford@woodside.bdmat.org.uk::43f58c96-571b-4d52-ba8d-7709d72d54a0" providerId="AD" clId="Web-{6EA64AAF-2FA0-FDDA-9884-E86A595BF3BD}" dt="2024-02-04T18:54:10.029" v="533" actId="1076"/>
        <pc:sldMkLst>
          <pc:docMk/>
          <pc:sldMk cId="4201918992" sldId="277"/>
        </pc:sldMkLst>
        <pc:spChg chg="mod">
          <ac:chgData name="Lynne Clifford" userId="S::l.clifford@woodside.bdmat.org.uk::43f58c96-571b-4d52-ba8d-7709d72d54a0" providerId="AD" clId="Web-{6EA64AAF-2FA0-FDDA-9884-E86A595BF3BD}" dt="2024-02-04T18:16:40.085" v="158" actId="20577"/>
          <ac:spMkLst>
            <pc:docMk/>
            <pc:sldMk cId="4201918992" sldId="277"/>
            <ac:spMk id="2" creationId="{507824C3-16A4-4899-957D-7F355CEFD89A}"/>
          </ac:spMkLst>
        </pc:spChg>
        <pc:picChg chg="mod">
          <ac:chgData name="Lynne Clifford" userId="S::l.clifford@woodside.bdmat.org.uk::43f58c96-571b-4d52-ba8d-7709d72d54a0" providerId="AD" clId="Web-{6EA64AAF-2FA0-FDDA-9884-E86A595BF3BD}" dt="2024-02-04T18:54:10.029" v="533" actId="1076"/>
          <ac:picMkLst>
            <pc:docMk/>
            <pc:sldMk cId="4201918992" sldId="277"/>
            <ac:picMk id="6" creationId="{1B778A4D-7894-4AD6-B373-00DBD2611E8D}"/>
          </ac:picMkLst>
        </pc:picChg>
        <pc:picChg chg="mod">
          <ac:chgData name="Lynne Clifford" userId="S::l.clifford@woodside.bdmat.org.uk::43f58c96-571b-4d52-ba8d-7709d72d54a0" providerId="AD" clId="Web-{6EA64AAF-2FA0-FDDA-9884-E86A595BF3BD}" dt="2024-02-04T18:54:07.529" v="532" actId="1076"/>
          <ac:picMkLst>
            <pc:docMk/>
            <pc:sldMk cId="4201918992" sldId="277"/>
            <ac:picMk id="7" creationId="{2145D750-B4A3-42D2-AD7F-45262421358B}"/>
          </ac:picMkLst>
        </pc:picChg>
        <pc:picChg chg="del">
          <ac:chgData name="Lynne Clifford" userId="S::l.clifford@woodside.bdmat.org.uk::43f58c96-571b-4d52-ba8d-7709d72d54a0" providerId="AD" clId="Web-{6EA64AAF-2FA0-FDDA-9884-E86A595BF3BD}" dt="2024-02-04T18:54:02.717" v="529"/>
          <ac:picMkLst>
            <pc:docMk/>
            <pc:sldMk cId="4201918992" sldId="277"/>
            <ac:picMk id="8" creationId="{F041B3F6-B1E9-4434-B571-39982C6708FF}"/>
          </ac:picMkLst>
        </pc:picChg>
        <pc:picChg chg="mod">
          <ac:chgData name="Lynne Clifford" userId="S::l.clifford@woodside.bdmat.org.uk::43f58c96-571b-4d52-ba8d-7709d72d54a0" providerId="AD" clId="Web-{6EA64AAF-2FA0-FDDA-9884-E86A595BF3BD}" dt="2024-02-04T18:54:06.107" v="531" actId="1076"/>
          <ac:picMkLst>
            <pc:docMk/>
            <pc:sldMk cId="4201918992" sldId="277"/>
            <ac:picMk id="9" creationId="{FCE4E55A-149F-4058-B5F4-E2641021A7F2}"/>
          </ac:picMkLst>
        </pc:picChg>
      </pc:sldChg>
      <pc:sldChg chg="addSp modSp modNotes">
        <pc:chgData name="Lynne Clifford" userId="S::l.clifford@woodside.bdmat.org.uk::43f58c96-571b-4d52-ba8d-7709d72d54a0" providerId="AD" clId="Web-{6EA64AAF-2FA0-FDDA-9884-E86A595BF3BD}" dt="2024-02-04T18:57:44.894" v="599" actId="1076"/>
        <pc:sldMkLst>
          <pc:docMk/>
          <pc:sldMk cId="186749559" sldId="278"/>
        </pc:sldMkLst>
        <pc:spChg chg="mod">
          <ac:chgData name="Lynne Clifford" userId="S::l.clifford@woodside.bdmat.org.uk::43f58c96-571b-4d52-ba8d-7709d72d54a0" providerId="AD" clId="Web-{6EA64AAF-2FA0-FDDA-9884-E86A595BF3BD}" dt="2024-02-04T18:57:38.988" v="597" actId="20577"/>
          <ac:spMkLst>
            <pc:docMk/>
            <pc:sldMk cId="186749559" sldId="278"/>
            <ac:spMk id="2" creationId="{507824C3-16A4-4899-957D-7F355CEFD89A}"/>
          </ac:spMkLst>
        </pc:spChg>
        <pc:picChg chg="add mod">
          <ac:chgData name="Lynne Clifford" userId="S::l.clifford@woodside.bdmat.org.uk::43f58c96-571b-4d52-ba8d-7709d72d54a0" providerId="AD" clId="Web-{6EA64AAF-2FA0-FDDA-9884-E86A595BF3BD}" dt="2024-02-04T18:57:44.894" v="599" actId="1076"/>
          <ac:picMkLst>
            <pc:docMk/>
            <pc:sldMk cId="186749559" sldId="278"/>
            <ac:picMk id="3" creationId="{3A7CE9E7-E75A-53DF-B6F8-38BF20505882}"/>
          </ac:picMkLst>
        </pc:picChg>
      </pc:sldChg>
      <pc:sldChg chg="modSp">
        <pc:chgData name="Lynne Clifford" userId="S::l.clifford@woodside.bdmat.org.uk::43f58c96-571b-4d52-ba8d-7709d72d54a0" providerId="AD" clId="Web-{6EA64AAF-2FA0-FDDA-9884-E86A595BF3BD}" dt="2024-02-04T18:59:08.475" v="628" actId="20577"/>
        <pc:sldMkLst>
          <pc:docMk/>
          <pc:sldMk cId="2445274869" sldId="279"/>
        </pc:sldMkLst>
        <pc:spChg chg="mod">
          <ac:chgData name="Lynne Clifford" userId="S::l.clifford@woodside.bdmat.org.uk::43f58c96-571b-4d52-ba8d-7709d72d54a0" providerId="AD" clId="Web-{6EA64AAF-2FA0-FDDA-9884-E86A595BF3BD}" dt="2024-02-04T18:59:08.475" v="628" actId="20577"/>
          <ac:spMkLst>
            <pc:docMk/>
            <pc:sldMk cId="2445274869" sldId="279"/>
            <ac:spMk id="2" creationId="{507824C3-16A4-4899-957D-7F355CEFD89A}"/>
          </ac:spMkLst>
        </pc:spChg>
      </pc:sldChg>
      <pc:sldChg chg="modSp">
        <pc:chgData name="Lynne Clifford" userId="S::l.clifford@woodside.bdmat.org.uk::43f58c96-571b-4d52-ba8d-7709d72d54a0" providerId="AD" clId="Web-{6EA64AAF-2FA0-FDDA-9884-E86A595BF3BD}" dt="2024-02-04T18:16:58.148" v="160" actId="20577"/>
        <pc:sldMkLst>
          <pc:docMk/>
          <pc:sldMk cId="137876532" sldId="280"/>
        </pc:sldMkLst>
        <pc:spChg chg="mod">
          <ac:chgData name="Lynne Clifford" userId="S::l.clifford@woodside.bdmat.org.uk::43f58c96-571b-4d52-ba8d-7709d72d54a0" providerId="AD" clId="Web-{6EA64AAF-2FA0-FDDA-9884-E86A595BF3BD}" dt="2024-02-04T18:16:58.148" v="160" actId="20577"/>
          <ac:spMkLst>
            <pc:docMk/>
            <pc:sldMk cId="137876532" sldId="280"/>
            <ac:spMk id="2" creationId="{507824C3-16A4-4899-957D-7F355CEFD89A}"/>
          </ac:spMkLst>
        </pc:spChg>
      </pc:sldChg>
      <pc:sldChg chg="modSp">
        <pc:chgData name="Lynne Clifford" userId="S::l.clifford@woodside.bdmat.org.uk::43f58c96-571b-4d52-ba8d-7709d72d54a0" providerId="AD" clId="Web-{6EA64AAF-2FA0-FDDA-9884-E86A595BF3BD}" dt="2024-02-04T18:58:39.693" v="624" actId="20577"/>
        <pc:sldMkLst>
          <pc:docMk/>
          <pc:sldMk cId="1428850725" sldId="281"/>
        </pc:sldMkLst>
        <pc:spChg chg="mod">
          <ac:chgData name="Lynne Clifford" userId="S::l.clifford@woodside.bdmat.org.uk::43f58c96-571b-4d52-ba8d-7709d72d54a0" providerId="AD" clId="Web-{6EA64AAF-2FA0-FDDA-9884-E86A595BF3BD}" dt="2024-02-04T18:58:39.693" v="624" actId="20577"/>
          <ac:spMkLst>
            <pc:docMk/>
            <pc:sldMk cId="1428850725" sldId="281"/>
            <ac:spMk id="2" creationId="{507824C3-16A4-4899-957D-7F355CEFD89A}"/>
          </ac:spMkLst>
        </pc:spChg>
      </pc:sldChg>
      <pc:sldChg chg="addSp delSp modSp add replId">
        <pc:chgData name="Lynne Clifford" userId="S::l.clifford@woodside.bdmat.org.uk::43f58c96-571b-4d52-ba8d-7709d72d54a0" providerId="AD" clId="Web-{6EA64AAF-2FA0-FDDA-9884-E86A595BF3BD}" dt="2024-02-04T19:00:59.884" v="650" actId="20577"/>
        <pc:sldMkLst>
          <pc:docMk/>
          <pc:sldMk cId="501353153" sldId="282"/>
        </pc:sldMkLst>
        <pc:spChg chg="mod">
          <ac:chgData name="Lynne Clifford" userId="S::l.clifford@woodside.bdmat.org.uk::43f58c96-571b-4d52-ba8d-7709d72d54a0" providerId="AD" clId="Web-{6EA64AAF-2FA0-FDDA-9884-E86A595BF3BD}" dt="2024-02-04T19:00:59.884" v="650" actId="20577"/>
          <ac:spMkLst>
            <pc:docMk/>
            <pc:sldMk cId="501353153" sldId="282"/>
            <ac:spMk id="2" creationId="{507824C3-16A4-4899-957D-7F355CEFD89A}"/>
          </ac:spMkLst>
        </pc:spChg>
        <pc:picChg chg="add mod">
          <ac:chgData name="Lynne Clifford" userId="S::l.clifford@woodside.bdmat.org.uk::43f58c96-571b-4d52-ba8d-7709d72d54a0" providerId="AD" clId="Web-{6EA64AAF-2FA0-FDDA-9884-E86A595BF3BD}" dt="2024-02-04T19:00:34.040" v="647" actId="1076"/>
          <ac:picMkLst>
            <pc:docMk/>
            <pc:sldMk cId="501353153" sldId="282"/>
            <ac:picMk id="3" creationId="{687A384C-48D6-F0A1-196D-0A535A52CF20}"/>
          </ac:picMkLst>
        </pc:picChg>
        <pc:picChg chg="del">
          <ac:chgData name="Lynne Clifford" userId="S::l.clifford@woodside.bdmat.org.uk::43f58c96-571b-4d52-ba8d-7709d72d54a0" providerId="AD" clId="Web-{6EA64AAF-2FA0-FDDA-9884-E86A595BF3BD}" dt="2024-02-04T18:59:26.053" v="635"/>
          <ac:picMkLst>
            <pc:docMk/>
            <pc:sldMk cId="501353153" sldId="282"/>
            <ac:picMk id="11266" creationId="{D81AE450-A218-4120-8262-DAC26EA757C7}"/>
          </ac:picMkLst>
        </pc:picChg>
      </pc:sldChg>
      <pc:sldChg chg="del">
        <pc:chgData name="Lynne Clifford" userId="S::l.clifford@woodside.bdmat.org.uk::43f58c96-571b-4d52-ba8d-7709d72d54a0" providerId="AD" clId="Web-{6EA64AAF-2FA0-FDDA-9884-E86A595BF3BD}" dt="2024-02-04T18:17:41.868" v="164"/>
        <pc:sldMkLst>
          <pc:docMk/>
          <pc:sldMk cId="748305465" sldId="2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4FDD4E-8BC6-4CED-9BFD-6EAAAAB8C394}" type="datetimeFigureOut">
              <a:rPr lang="en-GB" smtClean="0"/>
              <a:t>05/02/2024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6AB5A1-E5A4-4EAC-B4D5-0D104F18D0AD}" type="slidenum">
              <a:rPr lang="en-GB" smtClean="0"/>
              <a:t>‹#›</a:t>
            </a:fld>
            <a:endParaRPr lang="en-GB"/>
          </a:p>
        </p:txBody>
      </p:sp>
    </p:spTree>
    <p:extLst>
      <p:ext uri="{BB962C8B-B14F-4D97-AF65-F5344CB8AC3E}">
        <p14:creationId xmlns:p14="http://schemas.microsoft.com/office/powerpoint/2010/main" val="373399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F6AB5A1-E5A4-4EAC-B4D5-0D104F18D0AD}" type="slidenum">
              <a:rPr lang="en-GB" smtClean="0"/>
              <a:t>1</a:t>
            </a:fld>
            <a:endParaRPr lang="en-GB"/>
          </a:p>
        </p:txBody>
      </p:sp>
    </p:spTree>
    <p:extLst>
      <p:ext uri="{BB962C8B-B14F-4D97-AF65-F5344CB8AC3E}">
        <p14:creationId xmlns:p14="http://schemas.microsoft.com/office/powerpoint/2010/main" val="1195487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Where do we see writing in Early Years...</a:t>
            </a:r>
            <a:endParaRPr lang="en-GB"/>
          </a:p>
          <a:p>
            <a:r>
              <a:rPr lang="en-GB"/>
              <a:t>Write as part of their play-birthday cards/lists/post-it notes/scoring etc</a:t>
            </a:r>
            <a:endParaRPr lang="en-GB">
              <a:cs typeface="Calibri"/>
            </a:endParaRPr>
          </a:p>
          <a:p>
            <a:r>
              <a:rPr lang="en-GB"/>
              <a:t>Learn how to use their phonic knowledge to spell and write words in phonics</a:t>
            </a:r>
            <a:endParaRPr lang="en-GB">
              <a:cs typeface="Calibri" panose="020F0502020204030204"/>
            </a:endParaRPr>
          </a:p>
          <a:p>
            <a:r>
              <a:rPr lang="en-GB"/>
              <a:t>I model writing for a purpose each week usually based upon on Pathways to Writing work. They learn that there is a reason to write e.g. this week they are writing a caption for a sign so that the animals in the story  can read them and not go into the crocodile creek again.</a:t>
            </a:r>
          </a:p>
          <a:p>
            <a:r>
              <a:rPr lang="en-GB">
                <a:cs typeface="Calibri" panose="020F0502020204030204"/>
              </a:rPr>
              <a:t>Work in a small group with an adult to have a go at a writing task.</a:t>
            </a:r>
          </a:p>
        </p:txBody>
      </p:sp>
      <p:sp>
        <p:nvSpPr>
          <p:cNvPr id="4" name="Slide Number Placeholder 3"/>
          <p:cNvSpPr>
            <a:spLocks noGrp="1"/>
          </p:cNvSpPr>
          <p:nvPr>
            <p:ph type="sldNum" sz="quarter" idx="5"/>
          </p:nvPr>
        </p:nvSpPr>
        <p:spPr/>
        <p:txBody>
          <a:bodyPr/>
          <a:lstStyle/>
          <a:p>
            <a:fld id="{2F6AB5A1-E5A4-4EAC-B4D5-0D104F18D0AD}" type="slidenum">
              <a:rPr lang="en-GB" smtClean="0"/>
              <a:t>10</a:t>
            </a:fld>
            <a:endParaRPr lang="en-GB"/>
          </a:p>
        </p:txBody>
      </p:sp>
    </p:spTree>
    <p:extLst>
      <p:ext uri="{BB962C8B-B14F-4D97-AF65-F5344CB8AC3E}">
        <p14:creationId xmlns:p14="http://schemas.microsoft.com/office/powerpoint/2010/main" val="513338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 part of our Little Wandle sessions the children learn to segment to be able to write words. To write a word, a child needs to  be able to “sound it out” first. This sounding out is called segmenting-splitting a word up into sounds. In the session the children use “segmenting fingers” to help think about how many sounds are in a word. They hold up one finger for each sound that they hear and refer to this as they write the word.  Let's watch a clip to show you how we teach this to the children.....</a:t>
            </a:r>
          </a:p>
          <a:p>
            <a:endParaRPr lang="en-GB"/>
          </a:p>
          <a:p>
            <a:r>
              <a:rPr lang="en-GB"/>
              <a:t>We use adaptive teaching methods to ensure that all children can achieve within a lesson. Some children have adult support, some will have the sounds already written on post its to rearrange before attempting to write it and some will have grapheme mats to help them remember what the graphemes look like, some may be challenged to write sentences already because they already confident independent writers. Please remember that all children are at different stages of the writing journey and that is ok. As educators we are supporting their individual needs to allow them to feel like they can succeed as a writer no matter where they are on this journey.</a:t>
            </a:r>
            <a:endParaRPr lang="en-GB">
              <a:cs typeface="Calibri"/>
            </a:endParaRPr>
          </a:p>
        </p:txBody>
      </p:sp>
      <p:sp>
        <p:nvSpPr>
          <p:cNvPr id="4" name="Slide Number Placeholder 3"/>
          <p:cNvSpPr>
            <a:spLocks noGrp="1"/>
          </p:cNvSpPr>
          <p:nvPr>
            <p:ph type="sldNum" sz="quarter" idx="5"/>
          </p:nvPr>
        </p:nvSpPr>
        <p:spPr/>
        <p:txBody>
          <a:bodyPr/>
          <a:lstStyle/>
          <a:p>
            <a:fld id="{2F6AB5A1-E5A4-4EAC-B4D5-0D104F18D0AD}" type="slidenum">
              <a:rPr lang="en-GB" smtClean="0"/>
              <a:t>11</a:t>
            </a:fld>
            <a:endParaRPr lang="en-GB"/>
          </a:p>
        </p:txBody>
      </p:sp>
    </p:spTree>
    <p:extLst>
      <p:ext uri="{BB962C8B-B14F-4D97-AF65-F5344CB8AC3E}">
        <p14:creationId xmlns:p14="http://schemas.microsoft.com/office/powerpoint/2010/main" val="1649121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By the end of Reception the expectations for Writing ELG are that a child will be able to..</a:t>
            </a:r>
          </a:p>
          <a:p>
            <a:r>
              <a:rPr lang="en-GB"/>
              <a:t>“write recognisable letters, most of which are correctly formed, spell words by identifying sounds in them and representing the sounds with a letter or words, write simple phrases that can be read by others”</a:t>
            </a:r>
          </a:p>
          <a:p>
            <a:endParaRPr lang="en-GB"/>
          </a:p>
          <a:p>
            <a:r>
              <a:rPr lang="en-GB"/>
              <a:t>These photos show a typical journey that children go on to achieve this, however it is important to remember that all children are at different stages in this development. Some might take longer and that’s ok but we are aiming to get the majority of the children in the class to be able to use their phonics to independently write phrases that can be read by others by the end of the year.</a:t>
            </a:r>
          </a:p>
          <a:p>
            <a:endParaRPr lang="en-GB">
              <a:cs typeface="Calibri"/>
            </a:endParaRPr>
          </a:p>
          <a:p>
            <a:r>
              <a:rPr lang="en-GB">
                <a:cs typeface="Calibri"/>
              </a:rPr>
              <a:t>First photos show a child hearing sounds and making marks that look like letters. Letters are randomly written and large and not always L-R.</a:t>
            </a:r>
          </a:p>
          <a:p>
            <a:r>
              <a:rPr lang="en-GB">
                <a:cs typeface="Calibri"/>
              </a:rPr>
              <a:t>Second set shows us that the child is beginning to segment words they want to write in small words using a consonant/vowel/consonant CVC</a:t>
            </a:r>
          </a:p>
          <a:p>
            <a:r>
              <a:rPr lang="en-GB">
                <a:cs typeface="Calibri"/>
              </a:rPr>
              <a:t>Finally clear phrases are written-representing sentences-written using sounds-still spelling mistakes e.g. the but it can be read.</a:t>
            </a:r>
          </a:p>
        </p:txBody>
      </p:sp>
      <p:sp>
        <p:nvSpPr>
          <p:cNvPr id="4" name="Slide Number Placeholder 3"/>
          <p:cNvSpPr>
            <a:spLocks noGrp="1"/>
          </p:cNvSpPr>
          <p:nvPr>
            <p:ph type="sldNum" sz="quarter" idx="5"/>
          </p:nvPr>
        </p:nvSpPr>
        <p:spPr/>
        <p:txBody>
          <a:bodyPr/>
          <a:lstStyle/>
          <a:p>
            <a:fld id="{2F6AB5A1-E5A4-4EAC-B4D5-0D104F18D0AD}" type="slidenum">
              <a:rPr lang="en-GB" smtClean="0"/>
              <a:t>12</a:t>
            </a:fld>
            <a:endParaRPr lang="en-GB"/>
          </a:p>
        </p:txBody>
      </p:sp>
    </p:spTree>
    <p:extLst>
      <p:ext uri="{BB962C8B-B14F-4D97-AF65-F5344CB8AC3E}">
        <p14:creationId xmlns:p14="http://schemas.microsoft.com/office/powerpoint/2010/main" val="3162572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Here are some more examples of writing that met the end of year expectations for Reception year. All very different but all</a:t>
            </a:r>
          </a:p>
          <a:p>
            <a:r>
              <a:rPr lang="en-GB"/>
              <a:t>“written using recognisable letters, most of which are correctly formed, spelling words by identifying sounds in them and representing the sounds with a letter or words, written using simple phrases that can be read by others”</a:t>
            </a:r>
            <a:endParaRPr lang="en-GB">
              <a:cs typeface="Calibri"/>
            </a:endParaRPr>
          </a:p>
          <a:p>
            <a:endParaRPr lang="en-GB">
              <a:cs typeface="Calibri"/>
            </a:endParaRPr>
          </a:p>
        </p:txBody>
      </p:sp>
      <p:sp>
        <p:nvSpPr>
          <p:cNvPr id="4" name="Slide Number Placeholder 3"/>
          <p:cNvSpPr>
            <a:spLocks noGrp="1"/>
          </p:cNvSpPr>
          <p:nvPr>
            <p:ph type="sldNum" sz="quarter" idx="5"/>
          </p:nvPr>
        </p:nvSpPr>
        <p:spPr/>
        <p:txBody>
          <a:bodyPr/>
          <a:lstStyle/>
          <a:p>
            <a:fld id="{2F6AB5A1-E5A4-4EAC-B4D5-0D104F18D0AD}" type="slidenum">
              <a:rPr lang="en-GB" smtClean="0"/>
              <a:t>13</a:t>
            </a:fld>
            <a:endParaRPr lang="en-GB"/>
          </a:p>
        </p:txBody>
      </p:sp>
    </p:spTree>
    <p:extLst>
      <p:ext uri="{BB962C8B-B14F-4D97-AF65-F5344CB8AC3E}">
        <p14:creationId xmlns:p14="http://schemas.microsoft.com/office/powerpoint/2010/main" val="1046843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Copying does not allow them to practise the skill of segmenting</a:t>
            </a:r>
          </a:p>
          <a:p>
            <a:r>
              <a:rPr lang="en-GB">
                <a:cs typeface="Calibri"/>
              </a:rPr>
              <a:t>Let your child sound out words themselves and write it how they hear it-celebrate this!! It doesn't have to be spelt perfectly at this age.</a:t>
            </a:r>
          </a:p>
        </p:txBody>
      </p:sp>
      <p:sp>
        <p:nvSpPr>
          <p:cNvPr id="4" name="Slide Number Placeholder 3"/>
          <p:cNvSpPr>
            <a:spLocks noGrp="1"/>
          </p:cNvSpPr>
          <p:nvPr>
            <p:ph type="sldNum" sz="quarter" idx="5"/>
          </p:nvPr>
        </p:nvSpPr>
        <p:spPr/>
        <p:txBody>
          <a:bodyPr/>
          <a:lstStyle/>
          <a:p>
            <a:fld id="{2F6AB5A1-E5A4-4EAC-B4D5-0D104F18D0AD}" type="slidenum">
              <a:rPr lang="en-GB" smtClean="0"/>
              <a:t>14</a:t>
            </a:fld>
            <a:endParaRPr lang="en-GB"/>
          </a:p>
        </p:txBody>
      </p:sp>
    </p:spTree>
    <p:extLst>
      <p:ext uri="{BB962C8B-B14F-4D97-AF65-F5344CB8AC3E}">
        <p14:creationId xmlns:p14="http://schemas.microsoft.com/office/powerpoint/2010/main" val="2980232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t>Part of the end of year expectations for the Writing ELG are that a child will be able to..</a:t>
            </a:r>
          </a:p>
          <a:p>
            <a:r>
              <a:rPr lang="en-GB"/>
              <a:t>write recognisable letters, most of which are correctly formed-</a:t>
            </a:r>
            <a:endParaRPr lang="en-GB">
              <a:cs typeface="Calibri"/>
            </a:endParaRPr>
          </a:p>
          <a:p>
            <a:endParaRPr lang="en-GB"/>
          </a:p>
          <a:p>
            <a:r>
              <a:rPr lang="en-GB"/>
              <a:t>This means that a child be able to form their letters correctly and not get physically tired by using an inefficient grip again. However learning to form letters takes time.</a:t>
            </a:r>
            <a:endParaRPr lang="en-GB">
              <a:cs typeface="Calibri"/>
            </a:endParaRPr>
          </a:p>
          <a:p>
            <a:endParaRPr lang="en-GB"/>
          </a:p>
          <a:p>
            <a:endParaRPr lang="en-GB"/>
          </a:p>
        </p:txBody>
      </p:sp>
      <p:sp>
        <p:nvSpPr>
          <p:cNvPr id="4" name="Slide Number Placeholder 3"/>
          <p:cNvSpPr>
            <a:spLocks noGrp="1"/>
          </p:cNvSpPr>
          <p:nvPr>
            <p:ph type="sldNum" sz="quarter" idx="5"/>
          </p:nvPr>
        </p:nvSpPr>
        <p:spPr/>
        <p:txBody>
          <a:bodyPr/>
          <a:lstStyle/>
          <a:p>
            <a:fld id="{2F6AB5A1-E5A4-4EAC-B4D5-0D104F18D0AD}" type="slidenum">
              <a:rPr lang="en-GB" smtClean="0"/>
              <a:t>15</a:t>
            </a:fld>
            <a:endParaRPr lang="en-GB"/>
          </a:p>
        </p:txBody>
      </p:sp>
    </p:spTree>
    <p:extLst>
      <p:ext uri="{BB962C8B-B14F-4D97-AF65-F5344CB8AC3E}">
        <p14:creationId xmlns:p14="http://schemas.microsoft.com/office/powerpoint/2010/main" val="134180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Little Wandle has specific formation phrases that help children to remember how to write the letter correctly-really helpful</a:t>
            </a:r>
          </a:p>
          <a:p>
            <a:endParaRPr lang="en-GB">
              <a:cs typeface="Calibri"/>
            </a:endParaRPr>
          </a:p>
          <a:p>
            <a:r>
              <a:rPr lang="en-GB">
                <a:cs typeface="Calibri"/>
              </a:rPr>
              <a:t>Some children will have learned to write their name already and that's great but we need to make sure that they form the letters correctly as if not, harder for them to join.</a:t>
            </a:r>
          </a:p>
        </p:txBody>
      </p:sp>
      <p:sp>
        <p:nvSpPr>
          <p:cNvPr id="4" name="Slide Number Placeholder 3"/>
          <p:cNvSpPr>
            <a:spLocks noGrp="1"/>
          </p:cNvSpPr>
          <p:nvPr>
            <p:ph type="sldNum" sz="quarter" idx="5"/>
          </p:nvPr>
        </p:nvSpPr>
        <p:spPr/>
        <p:txBody>
          <a:bodyPr/>
          <a:lstStyle/>
          <a:p>
            <a:fld id="{2F6AB5A1-E5A4-4EAC-B4D5-0D104F18D0AD}" type="slidenum">
              <a:rPr lang="en-GB" smtClean="0"/>
              <a:t>16</a:t>
            </a:fld>
            <a:endParaRPr lang="en-GB"/>
          </a:p>
        </p:txBody>
      </p:sp>
    </p:spTree>
    <p:extLst>
      <p:ext uri="{BB962C8B-B14F-4D97-AF65-F5344CB8AC3E}">
        <p14:creationId xmlns:p14="http://schemas.microsoft.com/office/powerpoint/2010/main" val="276152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F6AB5A1-E5A4-4EAC-B4D5-0D104F18D0AD}" type="slidenum">
              <a:rPr lang="en-GB" smtClean="0"/>
              <a:t>17</a:t>
            </a:fld>
            <a:endParaRPr lang="en-GB"/>
          </a:p>
        </p:txBody>
      </p:sp>
    </p:spTree>
    <p:extLst>
      <p:ext uri="{BB962C8B-B14F-4D97-AF65-F5344CB8AC3E}">
        <p14:creationId xmlns:p14="http://schemas.microsoft.com/office/powerpoint/2010/main" val="1635351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I'll be around at the end if you want to ask any questions.</a:t>
            </a:r>
            <a:endParaRPr lang="en-GB"/>
          </a:p>
        </p:txBody>
      </p:sp>
      <p:sp>
        <p:nvSpPr>
          <p:cNvPr id="4" name="Slide Number Placeholder 3"/>
          <p:cNvSpPr>
            <a:spLocks noGrp="1"/>
          </p:cNvSpPr>
          <p:nvPr>
            <p:ph type="sldNum" sz="quarter" idx="5"/>
          </p:nvPr>
        </p:nvSpPr>
        <p:spPr/>
        <p:txBody>
          <a:bodyPr/>
          <a:lstStyle/>
          <a:p>
            <a:fld id="{2F6AB5A1-E5A4-4EAC-B4D5-0D104F18D0AD}" type="slidenum">
              <a:rPr lang="en-GB" smtClean="0"/>
              <a:t>18</a:t>
            </a:fld>
            <a:endParaRPr lang="en-GB"/>
          </a:p>
        </p:txBody>
      </p:sp>
    </p:spTree>
    <p:extLst>
      <p:ext uri="{BB962C8B-B14F-4D97-AF65-F5344CB8AC3E}">
        <p14:creationId xmlns:p14="http://schemas.microsoft.com/office/powerpoint/2010/main" val="1420763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F6AB5A1-E5A4-4EAC-B4D5-0D104F18D0AD}" type="slidenum">
              <a:rPr lang="en-GB" smtClean="0"/>
              <a:t>2</a:t>
            </a:fld>
            <a:endParaRPr lang="en-GB"/>
          </a:p>
        </p:txBody>
      </p:sp>
    </p:spTree>
    <p:extLst>
      <p:ext uri="{BB962C8B-B14F-4D97-AF65-F5344CB8AC3E}">
        <p14:creationId xmlns:p14="http://schemas.microsoft.com/office/powerpoint/2010/main" val="3817162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F6AB5A1-E5A4-4EAC-B4D5-0D104F18D0AD}" type="slidenum">
              <a:rPr lang="en-GB" smtClean="0"/>
              <a:t>3</a:t>
            </a:fld>
            <a:endParaRPr lang="en-GB"/>
          </a:p>
        </p:txBody>
      </p:sp>
    </p:spTree>
    <p:extLst>
      <p:ext uri="{BB962C8B-B14F-4D97-AF65-F5344CB8AC3E}">
        <p14:creationId xmlns:p14="http://schemas.microsoft.com/office/powerpoint/2010/main" val="2064588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Think about how when you have learned to do something new e.g. Learning to drive there was lots to remember all at the same time-pedals/gears/indicators/mirrors/holding the steering wheel etc-it felt unnatural and hard to do. It was tiring!</a:t>
            </a:r>
          </a:p>
          <a:p>
            <a:endParaRPr lang="en-GB">
              <a:cs typeface="Calibri"/>
            </a:endParaRPr>
          </a:p>
          <a:p>
            <a:r>
              <a:rPr lang="en-GB">
                <a:cs typeface="Calibri"/>
              </a:rPr>
              <a:t>Learning to write is the same-</a:t>
            </a:r>
          </a:p>
          <a:p>
            <a:r>
              <a:rPr lang="en-GB"/>
              <a:t>what do I want to write, how do I spell that, what sounds do I need, what does that sound look like, how do I write that sound, spell that word, where do I write it on the page, what do I write with, what hand do I use, how do I hold my pencil. what was my sentence again?</a:t>
            </a:r>
          </a:p>
          <a:p>
            <a:r>
              <a:rPr lang="en-GB">
                <a:cs typeface="Calibri" panose="020F0502020204030204"/>
              </a:rPr>
              <a:t>Writing is not just about letters and sounds-spelling, it also requires thought to construct sentences, knowledge about conventions e.g. we write L-R/top to bottom and physical skills such as holding a pencil/holding your body upright/sitting comfortably.</a:t>
            </a:r>
          </a:p>
        </p:txBody>
      </p:sp>
      <p:sp>
        <p:nvSpPr>
          <p:cNvPr id="4" name="Slide Number Placeholder 3"/>
          <p:cNvSpPr>
            <a:spLocks noGrp="1"/>
          </p:cNvSpPr>
          <p:nvPr>
            <p:ph type="sldNum" sz="quarter" idx="5"/>
          </p:nvPr>
        </p:nvSpPr>
        <p:spPr/>
        <p:txBody>
          <a:bodyPr/>
          <a:lstStyle/>
          <a:p>
            <a:fld id="{2F6AB5A1-E5A4-4EAC-B4D5-0D104F18D0AD}" type="slidenum">
              <a:rPr lang="en-GB" smtClean="0"/>
              <a:t>4</a:t>
            </a:fld>
            <a:endParaRPr lang="en-GB"/>
          </a:p>
        </p:txBody>
      </p:sp>
    </p:spTree>
    <p:extLst>
      <p:ext uri="{BB962C8B-B14F-4D97-AF65-F5344CB8AC3E}">
        <p14:creationId xmlns:p14="http://schemas.microsoft.com/office/powerpoint/2010/main" val="3438744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Be being physically ready we mean:</a:t>
            </a:r>
          </a:p>
          <a:p>
            <a:r>
              <a:rPr lang="en-GB">
                <a:cs typeface="Calibri"/>
              </a:rPr>
              <a:t>Having control and developing strength over large body movements and muscles-elbow/shoulder/tummy. Having control and developing strength in smaller movements and  muscles-fingers/wrists. </a:t>
            </a:r>
          </a:p>
          <a:p>
            <a:r>
              <a:rPr lang="en-GB">
                <a:cs typeface="Calibri"/>
              </a:rPr>
              <a:t>Also meaning developing links in the brain so that the brain is able do several things with both sides of the body at once e.g. holding a pencil in one hand/holding the page in the other. </a:t>
            </a:r>
          </a:p>
          <a:p>
            <a:r>
              <a:rPr lang="en-GB"/>
              <a:t>Key in developing these skills are that writing will become something you do without having to think about it-second nature and not be a tiring/uncomfortable physical process which will switch them off before we have even started!!</a:t>
            </a:r>
            <a:endParaRPr lang="en-GB">
              <a:cs typeface="Calibri"/>
            </a:endParaRPr>
          </a:p>
          <a:p>
            <a:endParaRPr lang="en-GB">
              <a:cs typeface="Calibri"/>
            </a:endParaRPr>
          </a:p>
        </p:txBody>
      </p:sp>
      <p:sp>
        <p:nvSpPr>
          <p:cNvPr id="4" name="Slide Number Placeholder 3"/>
          <p:cNvSpPr>
            <a:spLocks noGrp="1"/>
          </p:cNvSpPr>
          <p:nvPr>
            <p:ph type="sldNum" sz="quarter" idx="5"/>
          </p:nvPr>
        </p:nvSpPr>
        <p:spPr/>
        <p:txBody>
          <a:bodyPr/>
          <a:lstStyle/>
          <a:p>
            <a:fld id="{2F6AB5A1-E5A4-4EAC-B4D5-0D104F18D0AD}" type="slidenum">
              <a:rPr lang="en-GB" smtClean="0"/>
              <a:t>5</a:t>
            </a:fld>
            <a:endParaRPr lang="en-GB"/>
          </a:p>
        </p:txBody>
      </p:sp>
    </p:spTree>
    <p:extLst>
      <p:ext uri="{BB962C8B-B14F-4D97-AF65-F5344CB8AC3E}">
        <p14:creationId xmlns:p14="http://schemas.microsoft.com/office/powerpoint/2010/main" val="1945400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Lets look at some large physical movements that are key to writing-these are called Gross motor skills</a:t>
            </a:r>
            <a:endParaRPr lang="en-GB"/>
          </a:p>
          <a:p>
            <a:endParaRPr lang="en-GB"/>
          </a:p>
          <a:p>
            <a:r>
              <a:rPr lang="en-GB"/>
              <a:t>Core stability is needed for good posture- it allows arms to be released to work-standing up to mark make/balance bikes/stand up from floor with hands on head/stand on one leg for 5 secs</a:t>
            </a:r>
            <a:endParaRPr lang="en-GB">
              <a:cs typeface="Calibri"/>
            </a:endParaRPr>
          </a:p>
          <a:p>
            <a:r>
              <a:rPr lang="en-GB"/>
              <a:t>Upper body strength-important to help to develop shoulder movement activities to develop this are-putting heavy things away-bricks, wheelbarrows/transporting big buckets/overarm throwing/tug of wars with scarves, bench presses</a:t>
            </a:r>
            <a:endParaRPr lang="en-GB">
              <a:cs typeface="Calibri" panose="020F0502020204030204"/>
            </a:endParaRPr>
          </a:p>
          <a:p>
            <a:endParaRPr lang="en-GB"/>
          </a:p>
          <a:p>
            <a:r>
              <a:rPr lang="en-GB"/>
              <a:t>Crossing the midline-this helps with tracking across a page, activities like opportunities hand to knee/exercises on screen-wake up shake ups/would you rather/put things on opposite sides of table/clapping games</a:t>
            </a:r>
          </a:p>
          <a:p>
            <a:endParaRPr lang="en-GB"/>
          </a:p>
          <a:p>
            <a:r>
              <a:rPr lang="en-GB"/>
              <a:t>Bi-lateral co-ordination-both sides of the body doing 2 things at the same time-sequential e.g. </a:t>
            </a:r>
          </a:p>
          <a:p>
            <a:r>
              <a:rPr lang="en-GB"/>
              <a:t>1. Symmetrical </a:t>
            </a:r>
            <a:r>
              <a:rPr lang="en-GB" err="1"/>
              <a:t>movts</a:t>
            </a:r>
            <a:r>
              <a:rPr lang="en-GB"/>
              <a:t> e.g. clapping, rolling pins, squeezing sponges</a:t>
            </a:r>
          </a:p>
          <a:p>
            <a:r>
              <a:rPr lang="en-GB"/>
              <a:t>2.Alternating </a:t>
            </a:r>
            <a:r>
              <a:rPr lang="en-GB" err="1"/>
              <a:t>movts</a:t>
            </a:r>
            <a:r>
              <a:rPr lang="en-GB"/>
              <a:t> e.g. marching, beating a drum</a:t>
            </a:r>
          </a:p>
          <a:p>
            <a:r>
              <a:rPr lang="en-GB"/>
              <a:t>3. Use hand to do differently-cutting/threading</a:t>
            </a:r>
          </a:p>
          <a:p>
            <a:endParaRPr lang="en-GB"/>
          </a:p>
        </p:txBody>
      </p:sp>
      <p:sp>
        <p:nvSpPr>
          <p:cNvPr id="4" name="Slide Number Placeholder 3"/>
          <p:cNvSpPr>
            <a:spLocks noGrp="1"/>
          </p:cNvSpPr>
          <p:nvPr>
            <p:ph type="sldNum" sz="quarter" idx="5"/>
          </p:nvPr>
        </p:nvSpPr>
        <p:spPr/>
        <p:txBody>
          <a:bodyPr/>
          <a:lstStyle/>
          <a:p>
            <a:fld id="{2F6AB5A1-E5A4-4EAC-B4D5-0D104F18D0AD}" type="slidenum">
              <a:rPr lang="en-GB" smtClean="0"/>
              <a:t>6</a:t>
            </a:fld>
            <a:endParaRPr lang="en-GB"/>
          </a:p>
        </p:txBody>
      </p:sp>
    </p:spTree>
    <p:extLst>
      <p:ext uri="{BB962C8B-B14F-4D97-AF65-F5344CB8AC3E}">
        <p14:creationId xmlns:p14="http://schemas.microsoft.com/office/powerpoint/2010/main" val="129936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Lets look at the small physical movements that are key to writing-these are called fine motor skills</a:t>
            </a:r>
          </a:p>
          <a:p>
            <a:endParaRPr lang="en-GB"/>
          </a:p>
          <a:p>
            <a:r>
              <a:rPr lang="en-GB"/>
              <a:t>As young children develop the muscles in their hands they develop the strength they need for the fine motor skill needed for holding a pencil, manipulating a pencil/wrists and writing for a sustained amount of time.</a:t>
            </a:r>
          </a:p>
          <a:p>
            <a:r>
              <a:rPr lang="en-GB"/>
              <a:t> </a:t>
            </a:r>
            <a:endParaRPr lang="en-GB">
              <a:cs typeface="Calibri" panose="020F0502020204030204"/>
            </a:endParaRPr>
          </a:p>
          <a:p>
            <a:r>
              <a:rPr lang="en-GB"/>
              <a:t>The expectations for PD ELG of Fine motor at the end of the Reception year are that children will “hold a pencil effectively in preparation for fluent writing-using a tripod grip in almost all cases”</a:t>
            </a:r>
            <a:endParaRPr lang="en-GB">
              <a:cs typeface="Calibri" panose="020F0502020204030204"/>
            </a:endParaRPr>
          </a:p>
          <a:p>
            <a:r>
              <a:rPr lang="en-GB"/>
              <a:t>To achieve this grip children need to be able to…</a:t>
            </a:r>
          </a:p>
          <a:p>
            <a:r>
              <a:rPr lang="en-GB"/>
              <a:t>Isolate fingers-finger rhymes/finger strengthening activities-gloop/squeezing sponges or stress balls/playdough/</a:t>
            </a:r>
            <a:r>
              <a:rPr lang="en-GB" err="1"/>
              <a:t>blu</a:t>
            </a:r>
            <a:r>
              <a:rPr lang="en-GB"/>
              <a:t>-tac</a:t>
            </a:r>
          </a:p>
          <a:p>
            <a:r>
              <a:rPr lang="en-GB"/>
              <a:t>Wrist mobility-dressing/skipping ropes/playing with musical instruments/zipping up coats/ribbon dancing/pom-poms</a:t>
            </a:r>
            <a:endParaRPr lang="en-GB">
              <a:cs typeface="Calibri"/>
            </a:endParaRPr>
          </a:p>
          <a:p>
            <a:r>
              <a:rPr lang="en-GB"/>
              <a:t>Pincer/tripod grip-peeling fruit/pegging/whiteboards and pens are easier as the pen glides across the board/thicker barrelled pens and pencils help to create the position naturally too.</a:t>
            </a:r>
          </a:p>
          <a:p>
            <a:endParaRPr lang="en-GB"/>
          </a:p>
        </p:txBody>
      </p:sp>
      <p:sp>
        <p:nvSpPr>
          <p:cNvPr id="4" name="Slide Number Placeholder 3"/>
          <p:cNvSpPr>
            <a:spLocks noGrp="1"/>
          </p:cNvSpPr>
          <p:nvPr>
            <p:ph type="sldNum" sz="quarter" idx="5"/>
          </p:nvPr>
        </p:nvSpPr>
        <p:spPr/>
        <p:txBody>
          <a:bodyPr/>
          <a:lstStyle/>
          <a:p>
            <a:fld id="{2F6AB5A1-E5A4-4EAC-B4D5-0D104F18D0AD}" type="slidenum">
              <a:rPr lang="en-GB" smtClean="0"/>
              <a:t>7</a:t>
            </a:fld>
            <a:endParaRPr lang="en-GB"/>
          </a:p>
        </p:txBody>
      </p:sp>
    </p:spTree>
    <p:extLst>
      <p:ext uri="{BB962C8B-B14F-4D97-AF65-F5344CB8AC3E}">
        <p14:creationId xmlns:p14="http://schemas.microsoft.com/office/powerpoint/2010/main" val="345281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a:latin typeface="Letter-join Print Plus 1"/>
              </a:rPr>
              <a:t>How a child holds a pencil is dependent upon their age and their stage of development but the expectation at the end of Reception is picture 4, it is so important that we keep developing these large and small physical movements to enable them to reach this stage which is why you will see many opportunities</a:t>
            </a:r>
            <a:r>
              <a:rPr lang="en-GB">
                <a:latin typeface="Letter-join Print Plus 1"/>
              </a:rPr>
              <a:t> everyday</a:t>
            </a:r>
            <a:r>
              <a:rPr lang="en-GB" sz="1200" b="0">
                <a:latin typeface="Letter-join Print Plus 1"/>
              </a:rPr>
              <a:t> for developing this physical skill in</a:t>
            </a:r>
            <a:r>
              <a:rPr lang="en-GB">
                <a:latin typeface="Letter-join Print Plus 1"/>
              </a:rPr>
              <a:t> both</a:t>
            </a:r>
            <a:r>
              <a:rPr lang="en-GB" sz="1200" b="0">
                <a:latin typeface="Letter-join Print Plus 1"/>
              </a:rPr>
              <a:t> the</a:t>
            </a:r>
            <a:r>
              <a:rPr lang="en-GB">
                <a:latin typeface="Letter-join Print Plus 1"/>
              </a:rPr>
              <a:t> indoor and outdoor</a:t>
            </a:r>
            <a:r>
              <a:rPr lang="en-GB" sz="1200" b="0">
                <a:latin typeface="Letter-join Print Plus 1"/>
              </a:rPr>
              <a:t> </a:t>
            </a:r>
            <a:r>
              <a:rPr lang="en-GB">
                <a:latin typeface="Letter-join Print Plus 1"/>
              </a:rPr>
              <a:t>classroom.</a:t>
            </a:r>
            <a:endParaRPr lang="en-GB" sz="1200" b="0">
              <a:latin typeface="Letter-join Print Plus 1"/>
            </a:endParaRPr>
          </a:p>
        </p:txBody>
      </p:sp>
      <p:sp>
        <p:nvSpPr>
          <p:cNvPr id="4" name="Slide Number Placeholder 3"/>
          <p:cNvSpPr>
            <a:spLocks noGrp="1"/>
          </p:cNvSpPr>
          <p:nvPr>
            <p:ph type="sldNum" sz="quarter" idx="5"/>
          </p:nvPr>
        </p:nvSpPr>
        <p:spPr/>
        <p:txBody>
          <a:bodyPr/>
          <a:lstStyle/>
          <a:p>
            <a:fld id="{2F6AB5A1-E5A4-4EAC-B4D5-0D104F18D0AD}" type="slidenum">
              <a:rPr lang="en-GB" smtClean="0"/>
              <a:t>8</a:t>
            </a:fld>
            <a:endParaRPr lang="en-GB"/>
          </a:p>
        </p:txBody>
      </p:sp>
    </p:spTree>
    <p:extLst>
      <p:ext uri="{BB962C8B-B14F-4D97-AF65-F5344CB8AC3E}">
        <p14:creationId xmlns:p14="http://schemas.microsoft.com/office/powerpoint/2010/main" val="3451819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This is just some of the many activities....</a:t>
            </a:r>
          </a:p>
        </p:txBody>
      </p:sp>
      <p:sp>
        <p:nvSpPr>
          <p:cNvPr id="4" name="Slide Number Placeholder 3"/>
          <p:cNvSpPr>
            <a:spLocks noGrp="1"/>
          </p:cNvSpPr>
          <p:nvPr>
            <p:ph type="sldNum" sz="quarter" idx="5"/>
          </p:nvPr>
        </p:nvSpPr>
        <p:spPr/>
        <p:txBody>
          <a:bodyPr/>
          <a:lstStyle/>
          <a:p>
            <a:fld id="{2F6AB5A1-E5A4-4EAC-B4D5-0D104F18D0AD}" type="slidenum">
              <a:rPr lang="en-GB" smtClean="0"/>
              <a:t>9</a:t>
            </a:fld>
            <a:endParaRPr lang="en-GB"/>
          </a:p>
        </p:txBody>
      </p:sp>
    </p:spTree>
    <p:extLst>
      <p:ext uri="{BB962C8B-B14F-4D97-AF65-F5344CB8AC3E}">
        <p14:creationId xmlns:p14="http://schemas.microsoft.com/office/powerpoint/2010/main" val="622951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F06EF-879F-45AB-A6FE-2311375051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FCABAA8-22BA-415C-92F1-D84E332F53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C8F17FD-A0F3-41C6-B831-292FB28AAF63}"/>
              </a:ext>
            </a:extLst>
          </p:cNvPr>
          <p:cNvSpPr>
            <a:spLocks noGrp="1"/>
          </p:cNvSpPr>
          <p:nvPr>
            <p:ph type="dt" sz="half" idx="10"/>
          </p:nvPr>
        </p:nvSpPr>
        <p:spPr/>
        <p:txBody>
          <a:bodyPr/>
          <a:lstStyle/>
          <a:p>
            <a:fld id="{C44036C8-FDBE-42D7-A3CE-5DF5277997A5}" type="datetimeFigureOut">
              <a:rPr lang="en-GB" smtClean="0"/>
              <a:t>05/02/2024</a:t>
            </a:fld>
            <a:endParaRPr lang="en-GB"/>
          </a:p>
        </p:txBody>
      </p:sp>
      <p:sp>
        <p:nvSpPr>
          <p:cNvPr id="5" name="Footer Placeholder 4">
            <a:extLst>
              <a:ext uri="{FF2B5EF4-FFF2-40B4-BE49-F238E27FC236}">
                <a16:creationId xmlns:a16="http://schemas.microsoft.com/office/drawing/2014/main" id="{BFC94E07-1CA6-497E-9205-4A7AF513FB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BEC5C1-D80A-46F9-99EE-A31C1A3A64ED}"/>
              </a:ext>
            </a:extLst>
          </p:cNvPr>
          <p:cNvSpPr>
            <a:spLocks noGrp="1"/>
          </p:cNvSpPr>
          <p:nvPr>
            <p:ph type="sldNum" sz="quarter" idx="12"/>
          </p:nvPr>
        </p:nvSpPr>
        <p:spPr/>
        <p:txBody>
          <a:bodyPr/>
          <a:lstStyle/>
          <a:p>
            <a:fld id="{F0097252-AA26-4C14-BF13-D8A677F815BA}" type="slidenum">
              <a:rPr lang="en-GB" smtClean="0"/>
              <a:t>‹#›</a:t>
            </a:fld>
            <a:endParaRPr lang="en-GB"/>
          </a:p>
        </p:txBody>
      </p:sp>
    </p:spTree>
    <p:extLst>
      <p:ext uri="{BB962C8B-B14F-4D97-AF65-F5344CB8AC3E}">
        <p14:creationId xmlns:p14="http://schemas.microsoft.com/office/powerpoint/2010/main" val="2995485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63279-9A77-4BAC-A17E-9463D23342E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CF383F2-93B5-4A8A-A129-2A012B2B158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D47B67-6179-4BA0-A7B6-1A1C9CF3DFAE}"/>
              </a:ext>
            </a:extLst>
          </p:cNvPr>
          <p:cNvSpPr>
            <a:spLocks noGrp="1"/>
          </p:cNvSpPr>
          <p:nvPr>
            <p:ph type="dt" sz="half" idx="10"/>
          </p:nvPr>
        </p:nvSpPr>
        <p:spPr/>
        <p:txBody>
          <a:bodyPr/>
          <a:lstStyle/>
          <a:p>
            <a:fld id="{C44036C8-FDBE-42D7-A3CE-5DF5277997A5}" type="datetimeFigureOut">
              <a:rPr lang="en-GB" smtClean="0"/>
              <a:t>05/02/2024</a:t>
            </a:fld>
            <a:endParaRPr lang="en-GB"/>
          </a:p>
        </p:txBody>
      </p:sp>
      <p:sp>
        <p:nvSpPr>
          <p:cNvPr id="5" name="Footer Placeholder 4">
            <a:extLst>
              <a:ext uri="{FF2B5EF4-FFF2-40B4-BE49-F238E27FC236}">
                <a16:creationId xmlns:a16="http://schemas.microsoft.com/office/drawing/2014/main" id="{0696EE1C-75DC-4895-9254-381E9962F5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926D80-934A-4172-ADC5-B038F916843A}"/>
              </a:ext>
            </a:extLst>
          </p:cNvPr>
          <p:cNvSpPr>
            <a:spLocks noGrp="1"/>
          </p:cNvSpPr>
          <p:nvPr>
            <p:ph type="sldNum" sz="quarter" idx="12"/>
          </p:nvPr>
        </p:nvSpPr>
        <p:spPr/>
        <p:txBody>
          <a:bodyPr/>
          <a:lstStyle/>
          <a:p>
            <a:fld id="{F0097252-AA26-4C14-BF13-D8A677F815BA}" type="slidenum">
              <a:rPr lang="en-GB" smtClean="0"/>
              <a:t>‹#›</a:t>
            </a:fld>
            <a:endParaRPr lang="en-GB"/>
          </a:p>
        </p:txBody>
      </p:sp>
    </p:spTree>
    <p:extLst>
      <p:ext uri="{BB962C8B-B14F-4D97-AF65-F5344CB8AC3E}">
        <p14:creationId xmlns:p14="http://schemas.microsoft.com/office/powerpoint/2010/main" val="3443272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DB15C4-D23D-44F5-8BAD-3351D427754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FA0762-12F4-4340-82AD-D28D10C64D4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4749E1-D28B-496E-B777-B9A47C764BF3}"/>
              </a:ext>
            </a:extLst>
          </p:cNvPr>
          <p:cNvSpPr>
            <a:spLocks noGrp="1"/>
          </p:cNvSpPr>
          <p:nvPr>
            <p:ph type="dt" sz="half" idx="10"/>
          </p:nvPr>
        </p:nvSpPr>
        <p:spPr/>
        <p:txBody>
          <a:bodyPr/>
          <a:lstStyle/>
          <a:p>
            <a:fld id="{C44036C8-FDBE-42D7-A3CE-5DF5277997A5}" type="datetimeFigureOut">
              <a:rPr lang="en-GB" smtClean="0"/>
              <a:t>05/02/2024</a:t>
            </a:fld>
            <a:endParaRPr lang="en-GB"/>
          </a:p>
        </p:txBody>
      </p:sp>
      <p:sp>
        <p:nvSpPr>
          <p:cNvPr id="5" name="Footer Placeholder 4">
            <a:extLst>
              <a:ext uri="{FF2B5EF4-FFF2-40B4-BE49-F238E27FC236}">
                <a16:creationId xmlns:a16="http://schemas.microsoft.com/office/drawing/2014/main" id="{1462C17E-4A93-48B1-B686-F5C8B6489C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29A38B-E427-47E8-901B-848072CE4444}"/>
              </a:ext>
            </a:extLst>
          </p:cNvPr>
          <p:cNvSpPr>
            <a:spLocks noGrp="1"/>
          </p:cNvSpPr>
          <p:nvPr>
            <p:ph type="sldNum" sz="quarter" idx="12"/>
          </p:nvPr>
        </p:nvSpPr>
        <p:spPr/>
        <p:txBody>
          <a:bodyPr/>
          <a:lstStyle/>
          <a:p>
            <a:fld id="{F0097252-AA26-4C14-BF13-D8A677F815BA}" type="slidenum">
              <a:rPr lang="en-GB" smtClean="0"/>
              <a:t>‹#›</a:t>
            </a:fld>
            <a:endParaRPr lang="en-GB"/>
          </a:p>
        </p:txBody>
      </p:sp>
    </p:spTree>
    <p:extLst>
      <p:ext uri="{BB962C8B-B14F-4D97-AF65-F5344CB8AC3E}">
        <p14:creationId xmlns:p14="http://schemas.microsoft.com/office/powerpoint/2010/main" val="2268431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41A87-E553-4671-B0C3-4D9A54E418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04780E-EDF1-4510-989E-911A76DA71F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67B857-C0E9-40E4-B072-46BE1E940785}"/>
              </a:ext>
            </a:extLst>
          </p:cNvPr>
          <p:cNvSpPr>
            <a:spLocks noGrp="1"/>
          </p:cNvSpPr>
          <p:nvPr>
            <p:ph type="dt" sz="half" idx="10"/>
          </p:nvPr>
        </p:nvSpPr>
        <p:spPr/>
        <p:txBody>
          <a:bodyPr/>
          <a:lstStyle/>
          <a:p>
            <a:fld id="{C44036C8-FDBE-42D7-A3CE-5DF5277997A5}" type="datetimeFigureOut">
              <a:rPr lang="en-GB" smtClean="0"/>
              <a:t>05/02/2024</a:t>
            </a:fld>
            <a:endParaRPr lang="en-GB"/>
          </a:p>
        </p:txBody>
      </p:sp>
      <p:sp>
        <p:nvSpPr>
          <p:cNvPr id="5" name="Footer Placeholder 4">
            <a:extLst>
              <a:ext uri="{FF2B5EF4-FFF2-40B4-BE49-F238E27FC236}">
                <a16:creationId xmlns:a16="http://schemas.microsoft.com/office/drawing/2014/main" id="{EE252EDC-5586-46BB-B870-BAEF45ECAF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B8886F-3925-4F0A-BFEF-CF979594CF54}"/>
              </a:ext>
            </a:extLst>
          </p:cNvPr>
          <p:cNvSpPr>
            <a:spLocks noGrp="1"/>
          </p:cNvSpPr>
          <p:nvPr>
            <p:ph type="sldNum" sz="quarter" idx="12"/>
          </p:nvPr>
        </p:nvSpPr>
        <p:spPr/>
        <p:txBody>
          <a:bodyPr/>
          <a:lstStyle/>
          <a:p>
            <a:fld id="{F0097252-AA26-4C14-BF13-D8A677F815BA}" type="slidenum">
              <a:rPr lang="en-GB" smtClean="0"/>
              <a:t>‹#›</a:t>
            </a:fld>
            <a:endParaRPr lang="en-GB"/>
          </a:p>
        </p:txBody>
      </p:sp>
    </p:spTree>
    <p:extLst>
      <p:ext uri="{BB962C8B-B14F-4D97-AF65-F5344CB8AC3E}">
        <p14:creationId xmlns:p14="http://schemas.microsoft.com/office/powerpoint/2010/main" val="2329023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2EA34-B6E1-4DB1-942B-34CED73153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BF76F2D-FBF7-4B18-BBA3-FEA4C17CE0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DA3FA1B-D509-40CF-8956-47769D1822BC}"/>
              </a:ext>
            </a:extLst>
          </p:cNvPr>
          <p:cNvSpPr>
            <a:spLocks noGrp="1"/>
          </p:cNvSpPr>
          <p:nvPr>
            <p:ph type="dt" sz="half" idx="10"/>
          </p:nvPr>
        </p:nvSpPr>
        <p:spPr/>
        <p:txBody>
          <a:bodyPr/>
          <a:lstStyle/>
          <a:p>
            <a:fld id="{C44036C8-FDBE-42D7-A3CE-5DF5277997A5}" type="datetimeFigureOut">
              <a:rPr lang="en-GB" smtClean="0"/>
              <a:t>05/02/2024</a:t>
            </a:fld>
            <a:endParaRPr lang="en-GB"/>
          </a:p>
        </p:txBody>
      </p:sp>
      <p:sp>
        <p:nvSpPr>
          <p:cNvPr id="5" name="Footer Placeholder 4">
            <a:extLst>
              <a:ext uri="{FF2B5EF4-FFF2-40B4-BE49-F238E27FC236}">
                <a16:creationId xmlns:a16="http://schemas.microsoft.com/office/drawing/2014/main" id="{77E11842-FB44-4188-929A-DE72397A09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9ED612-A043-4BE4-95AA-4079953A9570}"/>
              </a:ext>
            </a:extLst>
          </p:cNvPr>
          <p:cNvSpPr>
            <a:spLocks noGrp="1"/>
          </p:cNvSpPr>
          <p:nvPr>
            <p:ph type="sldNum" sz="quarter" idx="12"/>
          </p:nvPr>
        </p:nvSpPr>
        <p:spPr/>
        <p:txBody>
          <a:bodyPr/>
          <a:lstStyle/>
          <a:p>
            <a:fld id="{F0097252-AA26-4C14-BF13-D8A677F815BA}" type="slidenum">
              <a:rPr lang="en-GB" smtClean="0"/>
              <a:t>‹#›</a:t>
            </a:fld>
            <a:endParaRPr lang="en-GB"/>
          </a:p>
        </p:txBody>
      </p:sp>
    </p:spTree>
    <p:extLst>
      <p:ext uri="{BB962C8B-B14F-4D97-AF65-F5344CB8AC3E}">
        <p14:creationId xmlns:p14="http://schemas.microsoft.com/office/powerpoint/2010/main" val="2367339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2C7E-9483-4B52-9D1C-D53409778F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2DBC18-8326-40BF-A44C-6A69F7B641B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B025CE5-B4CD-4C54-AB15-79AF7A82148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A3768C5-87BB-4C15-A58F-A1C8261E18B9}"/>
              </a:ext>
            </a:extLst>
          </p:cNvPr>
          <p:cNvSpPr>
            <a:spLocks noGrp="1"/>
          </p:cNvSpPr>
          <p:nvPr>
            <p:ph type="dt" sz="half" idx="10"/>
          </p:nvPr>
        </p:nvSpPr>
        <p:spPr/>
        <p:txBody>
          <a:bodyPr/>
          <a:lstStyle/>
          <a:p>
            <a:fld id="{C44036C8-FDBE-42D7-A3CE-5DF5277997A5}" type="datetimeFigureOut">
              <a:rPr lang="en-GB" smtClean="0"/>
              <a:t>05/02/2024</a:t>
            </a:fld>
            <a:endParaRPr lang="en-GB"/>
          </a:p>
        </p:txBody>
      </p:sp>
      <p:sp>
        <p:nvSpPr>
          <p:cNvPr id="6" name="Footer Placeholder 5">
            <a:extLst>
              <a:ext uri="{FF2B5EF4-FFF2-40B4-BE49-F238E27FC236}">
                <a16:creationId xmlns:a16="http://schemas.microsoft.com/office/drawing/2014/main" id="{8A0A6CE0-4994-4760-B601-D67A6D983E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9644AE-35C6-45C4-A2B2-882CE6307E78}"/>
              </a:ext>
            </a:extLst>
          </p:cNvPr>
          <p:cNvSpPr>
            <a:spLocks noGrp="1"/>
          </p:cNvSpPr>
          <p:nvPr>
            <p:ph type="sldNum" sz="quarter" idx="12"/>
          </p:nvPr>
        </p:nvSpPr>
        <p:spPr/>
        <p:txBody>
          <a:bodyPr/>
          <a:lstStyle/>
          <a:p>
            <a:fld id="{F0097252-AA26-4C14-BF13-D8A677F815BA}" type="slidenum">
              <a:rPr lang="en-GB" smtClean="0"/>
              <a:t>‹#›</a:t>
            </a:fld>
            <a:endParaRPr lang="en-GB"/>
          </a:p>
        </p:txBody>
      </p:sp>
    </p:spTree>
    <p:extLst>
      <p:ext uri="{BB962C8B-B14F-4D97-AF65-F5344CB8AC3E}">
        <p14:creationId xmlns:p14="http://schemas.microsoft.com/office/powerpoint/2010/main" val="785626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DD091-3B4E-4945-9BAA-3AFC54BEAEC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FD9CBA6-0167-4D83-B2A8-AA15CB291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4CC58E3-A455-486F-B666-8BBBB835508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A271876-7895-4251-9ED0-C09E2BACB4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206BBAB-43AE-42BD-A78A-502821EE88F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432073C-8CC2-4988-BA7E-CAB5BA308E82}"/>
              </a:ext>
            </a:extLst>
          </p:cNvPr>
          <p:cNvSpPr>
            <a:spLocks noGrp="1"/>
          </p:cNvSpPr>
          <p:nvPr>
            <p:ph type="dt" sz="half" idx="10"/>
          </p:nvPr>
        </p:nvSpPr>
        <p:spPr/>
        <p:txBody>
          <a:bodyPr/>
          <a:lstStyle/>
          <a:p>
            <a:fld id="{C44036C8-FDBE-42D7-A3CE-5DF5277997A5}" type="datetimeFigureOut">
              <a:rPr lang="en-GB" smtClean="0"/>
              <a:t>05/02/2024</a:t>
            </a:fld>
            <a:endParaRPr lang="en-GB"/>
          </a:p>
        </p:txBody>
      </p:sp>
      <p:sp>
        <p:nvSpPr>
          <p:cNvPr id="8" name="Footer Placeholder 7">
            <a:extLst>
              <a:ext uri="{FF2B5EF4-FFF2-40B4-BE49-F238E27FC236}">
                <a16:creationId xmlns:a16="http://schemas.microsoft.com/office/drawing/2014/main" id="{25E0775A-0C7B-4548-8EB5-65318510D8D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9BCAA83-076C-4E2E-B237-00868C88387A}"/>
              </a:ext>
            </a:extLst>
          </p:cNvPr>
          <p:cNvSpPr>
            <a:spLocks noGrp="1"/>
          </p:cNvSpPr>
          <p:nvPr>
            <p:ph type="sldNum" sz="quarter" idx="12"/>
          </p:nvPr>
        </p:nvSpPr>
        <p:spPr/>
        <p:txBody>
          <a:bodyPr/>
          <a:lstStyle/>
          <a:p>
            <a:fld id="{F0097252-AA26-4C14-BF13-D8A677F815BA}" type="slidenum">
              <a:rPr lang="en-GB" smtClean="0"/>
              <a:t>‹#›</a:t>
            </a:fld>
            <a:endParaRPr lang="en-GB"/>
          </a:p>
        </p:txBody>
      </p:sp>
    </p:spTree>
    <p:extLst>
      <p:ext uri="{BB962C8B-B14F-4D97-AF65-F5344CB8AC3E}">
        <p14:creationId xmlns:p14="http://schemas.microsoft.com/office/powerpoint/2010/main" val="1596269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A88F5-A045-4649-980C-9CAB296C86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D4A46AA-2796-49A7-8807-F1EAD651E322}"/>
              </a:ext>
            </a:extLst>
          </p:cNvPr>
          <p:cNvSpPr>
            <a:spLocks noGrp="1"/>
          </p:cNvSpPr>
          <p:nvPr>
            <p:ph type="dt" sz="half" idx="10"/>
          </p:nvPr>
        </p:nvSpPr>
        <p:spPr/>
        <p:txBody>
          <a:bodyPr/>
          <a:lstStyle/>
          <a:p>
            <a:fld id="{C44036C8-FDBE-42D7-A3CE-5DF5277997A5}" type="datetimeFigureOut">
              <a:rPr lang="en-GB" smtClean="0"/>
              <a:t>05/02/2024</a:t>
            </a:fld>
            <a:endParaRPr lang="en-GB"/>
          </a:p>
        </p:txBody>
      </p:sp>
      <p:sp>
        <p:nvSpPr>
          <p:cNvPr id="4" name="Footer Placeholder 3">
            <a:extLst>
              <a:ext uri="{FF2B5EF4-FFF2-40B4-BE49-F238E27FC236}">
                <a16:creationId xmlns:a16="http://schemas.microsoft.com/office/drawing/2014/main" id="{6F6C3F22-5FFD-4BAF-8A7C-CFB1F536FEA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30B780A-39D0-4EE9-A420-8E355931703E}"/>
              </a:ext>
            </a:extLst>
          </p:cNvPr>
          <p:cNvSpPr>
            <a:spLocks noGrp="1"/>
          </p:cNvSpPr>
          <p:nvPr>
            <p:ph type="sldNum" sz="quarter" idx="12"/>
          </p:nvPr>
        </p:nvSpPr>
        <p:spPr/>
        <p:txBody>
          <a:bodyPr/>
          <a:lstStyle/>
          <a:p>
            <a:fld id="{F0097252-AA26-4C14-BF13-D8A677F815BA}" type="slidenum">
              <a:rPr lang="en-GB" smtClean="0"/>
              <a:t>‹#›</a:t>
            </a:fld>
            <a:endParaRPr lang="en-GB"/>
          </a:p>
        </p:txBody>
      </p:sp>
    </p:spTree>
    <p:extLst>
      <p:ext uri="{BB962C8B-B14F-4D97-AF65-F5344CB8AC3E}">
        <p14:creationId xmlns:p14="http://schemas.microsoft.com/office/powerpoint/2010/main" val="3158019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61F3A3-380B-4D8F-AEA5-60BCA9AD42CA}"/>
              </a:ext>
            </a:extLst>
          </p:cNvPr>
          <p:cNvSpPr>
            <a:spLocks noGrp="1"/>
          </p:cNvSpPr>
          <p:nvPr>
            <p:ph type="dt" sz="half" idx="10"/>
          </p:nvPr>
        </p:nvSpPr>
        <p:spPr/>
        <p:txBody>
          <a:bodyPr/>
          <a:lstStyle/>
          <a:p>
            <a:fld id="{C44036C8-FDBE-42D7-A3CE-5DF5277997A5}" type="datetimeFigureOut">
              <a:rPr lang="en-GB" smtClean="0"/>
              <a:t>05/02/2024</a:t>
            </a:fld>
            <a:endParaRPr lang="en-GB"/>
          </a:p>
        </p:txBody>
      </p:sp>
      <p:sp>
        <p:nvSpPr>
          <p:cNvPr id="3" name="Footer Placeholder 2">
            <a:extLst>
              <a:ext uri="{FF2B5EF4-FFF2-40B4-BE49-F238E27FC236}">
                <a16:creationId xmlns:a16="http://schemas.microsoft.com/office/drawing/2014/main" id="{DB2EAF16-E4A3-4944-B661-046DD0B1C04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33C50DB-925C-4E17-B516-D76C11B38BF8}"/>
              </a:ext>
            </a:extLst>
          </p:cNvPr>
          <p:cNvSpPr>
            <a:spLocks noGrp="1"/>
          </p:cNvSpPr>
          <p:nvPr>
            <p:ph type="sldNum" sz="quarter" idx="12"/>
          </p:nvPr>
        </p:nvSpPr>
        <p:spPr/>
        <p:txBody>
          <a:bodyPr/>
          <a:lstStyle/>
          <a:p>
            <a:fld id="{F0097252-AA26-4C14-BF13-D8A677F815BA}" type="slidenum">
              <a:rPr lang="en-GB" smtClean="0"/>
              <a:t>‹#›</a:t>
            </a:fld>
            <a:endParaRPr lang="en-GB"/>
          </a:p>
        </p:txBody>
      </p:sp>
    </p:spTree>
    <p:extLst>
      <p:ext uri="{BB962C8B-B14F-4D97-AF65-F5344CB8AC3E}">
        <p14:creationId xmlns:p14="http://schemas.microsoft.com/office/powerpoint/2010/main" val="251280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F15A5-3AC5-42D3-B1F6-2B09BDEB9F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99CA7D1-7B64-4BB3-BFDA-A6268E9928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D98BDE7-63D3-477E-9024-C6AE405CA5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69B6BF6-4DA3-46F5-8A38-EF7B732BF5BD}"/>
              </a:ext>
            </a:extLst>
          </p:cNvPr>
          <p:cNvSpPr>
            <a:spLocks noGrp="1"/>
          </p:cNvSpPr>
          <p:nvPr>
            <p:ph type="dt" sz="half" idx="10"/>
          </p:nvPr>
        </p:nvSpPr>
        <p:spPr/>
        <p:txBody>
          <a:bodyPr/>
          <a:lstStyle/>
          <a:p>
            <a:fld id="{C44036C8-FDBE-42D7-A3CE-5DF5277997A5}" type="datetimeFigureOut">
              <a:rPr lang="en-GB" smtClean="0"/>
              <a:t>05/02/2024</a:t>
            </a:fld>
            <a:endParaRPr lang="en-GB"/>
          </a:p>
        </p:txBody>
      </p:sp>
      <p:sp>
        <p:nvSpPr>
          <p:cNvPr id="6" name="Footer Placeholder 5">
            <a:extLst>
              <a:ext uri="{FF2B5EF4-FFF2-40B4-BE49-F238E27FC236}">
                <a16:creationId xmlns:a16="http://schemas.microsoft.com/office/drawing/2014/main" id="{1964354D-E3F8-4244-AF3D-B3AA352D27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038BC9-618D-4CBA-AB65-679EC4255CB3}"/>
              </a:ext>
            </a:extLst>
          </p:cNvPr>
          <p:cNvSpPr>
            <a:spLocks noGrp="1"/>
          </p:cNvSpPr>
          <p:nvPr>
            <p:ph type="sldNum" sz="quarter" idx="12"/>
          </p:nvPr>
        </p:nvSpPr>
        <p:spPr/>
        <p:txBody>
          <a:bodyPr/>
          <a:lstStyle/>
          <a:p>
            <a:fld id="{F0097252-AA26-4C14-BF13-D8A677F815BA}" type="slidenum">
              <a:rPr lang="en-GB" smtClean="0"/>
              <a:t>‹#›</a:t>
            </a:fld>
            <a:endParaRPr lang="en-GB"/>
          </a:p>
        </p:txBody>
      </p:sp>
    </p:spTree>
    <p:extLst>
      <p:ext uri="{BB962C8B-B14F-4D97-AF65-F5344CB8AC3E}">
        <p14:creationId xmlns:p14="http://schemas.microsoft.com/office/powerpoint/2010/main" val="49586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BD717-AF0D-45D5-BCD5-34C3431976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7E09BD2-E66C-4BF8-8289-5FBBC9EC79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A8BEB32-D9C0-4EBB-AB8D-2A7CED4880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12E20E-9397-4020-942E-678257915A1F}"/>
              </a:ext>
            </a:extLst>
          </p:cNvPr>
          <p:cNvSpPr>
            <a:spLocks noGrp="1"/>
          </p:cNvSpPr>
          <p:nvPr>
            <p:ph type="dt" sz="half" idx="10"/>
          </p:nvPr>
        </p:nvSpPr>
        <p:spPr/>
        <p:txBody>
          <a:bodyPr/>
          <a:lstStyle/>
          <a:p>
            <a:fld id="{C44036C8-FDBE-42D7-A3CE-5DF5277997A5}" type="datetimeFigureOut">
              <a:rPr lang="en-GB" smtClean="0"/>
              <a:t>05/02/2024</a:t>
            </a:fld>
            <a:endParaRPr lang="en-GB"/>
          </a:p>
        </p:txBody>
      </p:sp>
      <p:sp>
        <p:nvSpPr>
          <p:cNvPr id="6" name="Footer Placeholder 5">
            <a:extLst>
              <a:ext uri="{FF2B5EF4-FFF2-40B4-BE49-F238E27FC236}">
                <a16:creationId xmlns:a16="http://schemas.microsoft.com/office/drawing/2014/main" id="{615DD6AD-B4F0-4C01-89B7-6E3111A578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BE43F7-4E63-4A60-A4E2-607690FFED2C}"/>
              </a:ext>
            </a:extLst>
          </p:cNvPr>
          <p:cNvSpPr>
            <a:spLocks noGrp="1"/>
          </p:cNvSpPr>
          <p:nvPr>
            <p:ph type="sldNum" sz="quarter" idx="12"/>
          </p:nvPr>
        </p:nvSpPr>
        <p:spPr/>
        <p:txBody>
          <a:bodyPr/>
          <a:lstStyle/>
          <a:p>
            <a:fld id="{F0097252-AA26-4C14-BF13-D8A677F815BA}" type="slidenum">
              <a:rPr lang="en-GB" smtClean="0"/>
              <a:t>‹#›</a:t>
            </a:fld>
            <a:endParaRPr lang="en-GB"/>
          </a:p>
        </p:txBody>
      </p:sp>
    </p:spTree>
    <p:extLst>
      <p:ext uri="{BB962C8B-B14F-4D97-AF65-F5344CB8AC3E}">
        <p14:creationId xmlns:p14="http://schemas.microsoft.com/office/powerpoint/2010/main" val="171871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BCB43D-AD6E-4AAC-895E-28E32EEA99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37BD48-C375-45F5-9774-3EEC922E7B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DBA833-48D3-4B0E-BE1C-9250835E3F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036C8-FDBE-42D7-A3CE-5DF5277997A5}" type="datetimeFigureOut">
              <a:rPr lang="en-GB" smtClean="0"/>
              <a:t>05/02/2024</a:t>
            </a:fld>
            <a:endParaRPr lang="en-GB"/>
          </a:p>
        </p:txBody>
      </p:sp>
      <p:sp>
        <p:nvSpPr>
          <p:cNvPr id="5" name="Footer Placeholder 4">
            <a:extLst>
              <a:ext uri="{FF2B5EF4-FFF2-40B4-BE49-F238E27FC236}">
                <a16:creationId xmlns:a16="http://schemas.microsoft.com/office/drawing/2014/main" id="{63FFE371-1A4E-4B8C-ADB8-3990A7F42E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426F62A-0BDD-40EC-84F6-7502D2E293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097252-AA26-4C14-BF13-D8A677F815BA}" type="slidenum">
              <a:rPr lang="en-GB" smtClean="0"/>
              <a:t>‹#›</a:t>
            </a:fld>
            <a:endParaRPr lang="en-GB"/>
          </a:p>
        </p:txBody>
      </p:sp>
    </p:spTree>
    <p:extLst>
      <p:ext uri="{BB962C8B-B14F-4D97-AF65-F5344CB8AC3E}">
        <p14:creationId xmlns:p14="http://schemas.microsoft.com/office/powerpoint/2010/main" val="4053196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gif"/></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3.gif"/></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3.jpeg"/><Relationship Id="rId7"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woodside-ce-school.co.uk/core/passwords/read_logo/4a15ff4e987adf40ac5ea6f20fd3f98f">
            <a:extLst>
              <a:ext uri="{FF2B5EF4-FFF2-40B4-BE49-F238E27FC236}">
                <a16:creationId xmlns:a16="http://schemas.microsoft.com/office/drawing/2014/main" id="{54C7FEF0-F7A3-4CEE-B0A5-067C817BB9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553" y="308085"/>
            <a:ext cx="1675350" cy="158749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Kids Writing Clipart - Clipartion.com">
            <a:extLst>
              <a:ext uri="{FF2B5EF4-FFF2-40B4-BE49-F238E27FC236}">
                <a16:creationId xmlns:a16="http://schemas.microsoft.com/office/drawing/2014/main" id="{492D1080-3BF8-437E-AFD4-05AF6E067F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0191" y="1619168"/>
            <a:ext cx="2096378" cy="20963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Toddler Writing">
            <a:extLst>
              <a:ext uri="{FF2B5EF4-FFF2-40B4-BE49-F238E27FC236}">
                <a16:creationId xmlns:a16="http://schemas.microsoft.com/office/drawing/2014/main" id="{E3714999-00B4-3FD1-E182-57D8EA154319}"/>
              </a:ext>
            </a:extLst>
          </p:cNvPr>
          <p:cNvPicPr>
            <a:picLocks noChangeAspect="1"/>
          </p:cNvPicPr>
          <p:nvPr/>
        </p:nvPicPr>
        <p:blipFill>
          <a:blip r:embed="rId5"/>
          <a:stretch>
            <a:fillRect/>
          </a:stretch>
        </p:blipFill>
        <p:spPr>
          <a:xfrm>
            <a:off x="495432" y="2953590"/>
            <a:ext cx="3907765" cy="2634184"/>
          </a:xfrm>
          <a:prstGeom prst="rect">
            <a:avLst/>
          </a:prstGeom>
        </p:spPr>
      </p:pic>
      <p:sp>
        <p:nvSpPr>
          <p:cNvPr id="5" name="TextBox 4">
            <a:extLst>
              <a:ext uri="{FF2B5EF4-FFF2-40B4-BE49-F238E27FC236}">
                <a16:creationId xmlns:a16="http://schemas.microsoft.com/office/drawing/2014/main" id="{C4A1CAF2-B472-3BCB-F875-2F7C797534DB}"/>
              </a:ext>
            </a:extLst>
          </p:cNvPr>
          <p:cNvSpPr txBox="1"/>
          <p:nvPr/>
        </p:nvSpPr>
        <p:spPr>
          <a:xfrm>
            <a:off x="4134928" y="756248"/>
            <a:ext cx="5762446"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300" i="1">
                <a:latin typeface="Letter-join Print Plus 1"/>
                <a:cs typeface="Segoe UI"/>
              </a:rPr>
              <a:t>Welcome to the</a:t>
            </a:r>
            <a:r>
              <a:rPr lang="en-US" sz="6300">
                <a:latin typeface="Letter-join Print Plus 1"/>
                <a:cs typeface="Segoe UI"/>
              </a:rPr>
              <a:t>​</a:t>
            </a:r>
          </a:p>
          <a:p>
            <a:pPr algn="ctr"/>
            <a:r>
              <a:rPr lang="en-US" sz="6300" i="1">
                <a:latin typeface="Letter-join Print Plus 1"/>
                <a:cs typeface="Segoe UI"/>
              </a:rPr>
              <a:t>Reception</a:t>
            </a:r>
          </a:p>
          <a:p>
            <a:pPr algn="ctr"/>
            <a:r>
              <a:rPr lang="en-US" sz="6300" b="1" i="1">
                <a:latin typeface="Letter-join Print Plus 1"/>
                <a:cs typeface="Segoe UI"/>
              </a:rPr>
              <a:t>Writing</a:t>
            </a:r>
            <a:endParaRPr lang="en-US" sz="6300" b="1">
              <a:latin typeface="Calibri" panose="020F0502020204030204"/>
              <a:cs typeface="Calibri" panose="020F0502020204030204"/>
            </a:endParaRPr>
          </a:p>
          <a:p>
            <a:pPr algn="ctr"/>
            <a:r>
              <a:rPr lang="en-US" sz="6300" i="1">
                <a:latin typeface="Letter-join Print Plus 1"/>
                <a:cs typeface="Segoe UI"/>
              </a:rPr>
              <a:t> Inspire Workshop</a:t>
            </a:r>
            <a:r>
              <a:rPr lang="en-US" sz="6300">
                <a:latin typeface="Letter-join Print Plus 1"/>
                <a:cs typeface="Segoe UI"/>
              </a:rPr>
              <a:t>​</a:t>
            </a:r>
            <a:endParaRPr lang="en-US" sz="6300">
              <a:cs typeface="Calibri"/>
            </a:endParaRPr>
          </a:p>
          <a:p>
            <a:pPr algn="ctr"/>
            <a:r>
              <a:rPr lang="en-US" sz="6300" i="1">
                <a:latin typeface="Letter-join Print Plus 1"/>
                <a:cs typeface="Segoe UI"/>
              </a:rPr>
              <a:t>2024</a:t>
            </a:r>
            <a:r>
              <a:rPr lang="en-US" sz="6300">
                <a:latin typeface="Letter-join Print Plus 1"/>
                <a:cs typeface="Segoe UI"/>
              </a:rPr>
              <a:t>​</a:t>
            </a:r>
          </a:p>
        </p:txBody>
      </p:sp>
    </p:spTree>
    <p:extLst>
      <p:ext uri="{BB962C8B-B14F-4D97-AF65-F5344CB8AC3E}">
        <p14:creationId xmlns:p14="http://schemas.microsoft.com/office/powerpoint/2010/main" val="1658338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7824C3-16A4-4899-957D-7F355CEFD89A}"/>
              </a:ext>
            </a:extLst>
          </p:cNvPr>
          <p:cNvSpPr txBox="1"/>
          <p:nvPr/>
        </p:nvSpPr>
        <p:spPr>
          <a:xfrm>
            <a:off x="465222" y="666750"/>
            <a:ext cx="11365418" cy="5078313"/>
          </a:xfrm>
          <a:prstGeom prst="rect">
            <a:avLst/>
          </a:prstGeom>
          <a:noFill/>
        </p:spPr>
        <p:txBody>
          <a:bodyPr wrap="square" lIns="91440" tIns="45720" rIns="91440" bIns="45720" rtlCol="0" anchor="t">
            <a:spAutoFit/>
          </a:bodyPr>
          <a:lstStyle/>
          <a:p>
            <a:pPr algn="ctr"/>
            <a:r>
              <a:rPr lang="en-GB" sz="4000" b="1">
                <a:latin typeface="Letter-join Print Plus 1"/>
                <a:cs typeface="Dreaming Outloud Pro"/>
              </a:rPr>
              <a:t>Writing in the Early Years</a:t>
            </a:r>
          </a:p>
          <a:p>
            <a:pPr algn="ctr"/>
            <a:endParaRPr lang="en-GB" sz="4000">
              <a:latin typeface="Letter-join Print Plus 1"/>
              <a:cs typeface="Dreaming Outloud Pro"/>
            </a:endParaRPr>
          </a:p>
          <a:p>
            <a:pPr marL="571500" indent="-571500">
              <a:buFont typeface="Arial" panose="020B0604020202020204" pitchFamily="34" charset="0"/>
              <a:buChar char="•"/>
            </a:pPr>
            <a:r>
              <a:rPr lang="en-GB" sz="4000">
                <a:latin typeface="Letter-join Print Plus 1"/>
                <a:cs typeface="Dreaming Outloud Pro"/>
              </a:rPr>
              <a:t>Encouraged to "mark make" as part of their play</a:t>
            </a:r>
          </a:p>
          <a:p>
            <a:pPr marL="571500" indent="-571500">
              <a:buFont typeface="Arial" panose="020B0604020202020204" pitchFamily="34" charset="0"/>
              <a:buChar char="•"/>
            </a:pPr>
            <a:r>
              <a:rPr lang="en-GB" sz="4000">
                <a:latin typeface="Letter-join Print Plus 1"/>
                <a:cs typeface="Dreaming Outloud Pro"/>
              </a:rPr>
              <a:t>Write </a:t>
            </a:r>
            <a:r>
              <a:rPr lang="en-GB" sz="4000" b="1">
                <a:latin typeface="Letter-join Print Plus 1"/>
                <a:cs typeface="Dreaming Outloud Pro"/>
              </a:rPr>
              <a:t>every day</a:t>
            </a:r>
            <a:r>
              <a:rPr lang="en-GB" sz="4000">
                <a:latin typeface="Letter-join Print Plus 1"/>
                <a:cs typeface="Dreaming Outloud Pro"/>
              </a:rPr>
              <a:t> during phonics </a:t>
            </a:r>
          </a:p>
          <a:p>
            <a:pPr marL="571500" indent="-571500">
              <a:buFont typeface="Arial" panose="020B0604020202020204" pitchFamily="34" charset="0"/>
              <a:buChar char="•"/>
            </a:pPr>
            <a:r>
              <a:rPr lang="en-GB" sz="4000">
                <a:latin typeface="Letter-join Print Plus 1"/>
                <a:cs typeface="Dreaming Outloud Pro"/>
              </a:rPr>
              <a:t>Have writing modelled to them</a:t>
            </a:r>
          </a:p>
          <a:p>
            <a:pPr marL="571500" indent="-571500">
              <a:buFont typeface="Arial" panose="020B0604020202020204" pitchFamily="34" charset="0"/>
              <a:buChar char="•"/>
            </a:pPr>
            <a:r>
              <a:rPr lang="en-GB" sz="4000">
                <a:latin typeface="Letter-join Print Plus 1"/>
                <a:cs typeface="Dreaming Outloud Pro"/>
              </a:rPr>
              <a:t>Work with an adult every week to practise writing for a purpose.</a:t>
            </a:r>
          </a:p>
          <a:p>
            <a:endParaRPr lang="en-GB" sz="4400">
              <a:latin typeface="Letter-join Print Plus 1"/>
              <a:cs typeface="Dreaming Outloud Pro"/>
            </a:endParaRPr>
          </a:p>
        </p:txBody>
      </p:sp>
      <p:pic>
        <p:nvPicPr>
          <p:cNvPr id="4" name="Picture 10" descr="Kids Writing Clipart - Clipartion.com">
            <a:extLst>
              <a:ext uri="{FF2B5EF4-FFF2-40B4-BE49-F238E27FC236}">
                <a16:creationId xmlns:a16="http://schemas.microsoft.com/office/drawing/2014/main" id="{6E48AC26-B071-499D-AA04-F05536FCF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2841" y="185487"/>
            <a:ext cx="1340305" cy="13403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Toddler Writing">
            <a:extLst>
              <a:ext uri="{FF2B5EF4-FFF2-40B4-BE49-F238E27FC236}">
                <a16:creationId xmlns:a16="http://schemas.microsoft.com/office/drawing/2014/main" id="{68D8327D-D198-6C2A-8991-0261BA797ED5}"/>
              </a:ext>
            </a:extLst>
          </p:cNvPr>
          <p:cNvPicPr>
            <a:picLocks noChangeAspect="1"/>
          </p:cNvPicPr>
          <p:nvPr/>
        </p:nvPicPr>
        <p:blipFill>
          <a:blip r:embed="rId4"/>
          <a:stretch>
            <a:fillRect/>
          </a:stretch>
        </p:blipFill>
        <p:spPr>
          <a:xfrm>
            <a:off x="7750935" y="4319751"/>
            <a:ext cx="3354945" cy="2339737"/>
          </a:xfrm>
          <a:prstGeom prst="rect">
            <a:avLst/>
          </a:prstGeom>
        </p:spPr>
      </p:pic>
    </p:spTree>
    <p:extLst>
      <p:ext uri="{BB962C8B-B14F-4D97-AF65-F5344CB8AC3E}">
        <p14:creationId xmlns:p14="http://schemas.microsoft.com/office/powerpoint/2010/main" val="445444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7824C3-16A4-4899-957D-7F355CEFD89A}"/>
              </a:ext>
            </a:extLst>
          </p:cNvPr>
          <p:cNvSpPr txBox="1"/>
          <p:nvPr/>
        </p:nvSpPr>
        <p:spPr>
          <a:xfrm>
            <a:off x="465222" y="666750"/>
            <a:ext cx="11365418" cy="6924973"/>
          </a:xfrm>
          <a:prstGeom prst="rect">
            <a:avLst/>
          </a:prstGeom>
          <a:noFill/>
        </p:spPr>
        <p:txBody>
          <a:bodyPr wrap="square" lIns="91440" tIns="45720" rIns="91440" bIns="45720" rtlCol="0" anchor="t">
            <a:spAutoFit/>
          </a:bodyPr>
          <a:lstStyle/>
          <a:p>
            <a:pPr algn="ctr"/>
            <a:r>
              <a:rPr lang="en-GB" sz="4000" b="1">
                <a:latin typeface="Letter-join Print Plus 1"/>
                <a:cs typeface="Dreaming Outloud Pro"/>
              </a:rPr>
              <a:t>Writing in the Early Years</a:t>
            </a:r>
          </a:p>
          <a:p>
            <a:pPr algn="ctr"/>
            <a:r>
              <a:rPr lang="en-GB" sz="4000" b="1">
                <a:latin typeface="Letter-join Print Plus 1"/>
                <a:cs typeface="Dreaming Outloud Pro"/>
              </a:rPr>
              <a:t>Segmenting</a:t>
            </a:r>
          </a:p>
          <a:p>
            <a:pPr algn="ctr"/>
            <a:endParaRPr lang="en-GB" sz="4000" b="1">
              <a:latin typeface="Letter-join Print Plus 1" panose="02000805000000020003" pitchFamily="50" charset="0"/>
            </a:endParaRPr>
          </a:p>
          <a:p>
            <a:pPr algn="ctr"/>
            <a:endParaRPr lang="en-GB" sz="4000" b="1">
              <a:latin typeface="Letter-join Print Plus 1" panose="02000805000000020003" pitchFamily="50" charset="0"/>
            </a:endParaRPr>
          </a:p>
          <a:p>
            <a:pPr algn="ctr"/>
            <a:endParaRPr lang="en-GB" sz="4000" b="1">
              <a:latin typeface="Letter-join Print Plus 1" panose="02000805000000020003" pitchFamily="50" charset="0"/>
            </a:endParaRPr>
          </a:p>
          <a:p>
            <a:pPr algn="ctr"/>
            <a:endParaRPr lang="en-GB" sz="4000" b="1">
              <a:latin typeface="Letter-join Print Plus 1" panose="02000805000000020003" pitchFamily="50" charset="0"/>
            </a:endParaRPr>
          </a:p>
          <a:p>
            <a:pPr algn="ctr"/>
            <a:endParaRPr lang="en-GB" sz="4000" b="1">
              <a:latin typeface="Letter-join Print Plus 1" panose="02000805000000020003" pitchFamily="50" charset="0"/>
            </a:endParaRPr>
          </a:p>
          <a:p>
            <a:pPr algn="ctr"/>
            <a:endParaRPr lang="en-GB" sz="4000" b="1">
              <a:latin typeface="Dreaming Outloud Pro"/>
              <a:cs typeface="Dreaming Outloud Pro"/>
            </a:endParaRPr>
          </a:p>
          <a:p>
            <a:pPr algn="ctr"/>
            <a:r>
              <a:rPr lang="en-GB" sz="4000" b="1">
                <a:latin typeface="Letter-join Print Plus 1"/>
                <a:cs typeface="Dreaming Outloud Pro"/>
              </a:rPr>
              <a:t>“Splitting up words into sounds”</a:t>
            </a:r>
            <a:endParaRPr lang="en-GB">
              <a:latin typeface="Letter-join Print Plus 1"/>
            </a:endParaRPr>
          </a:p>
          <a:p>
            <a:pPr algn="ctr"/>
            <a:endParaRPr lang="en-GB" sz="4000" b="1">
              <a:latin typeface="+mj-lt"/>
            </a:endParaRPr>
          </a:p>
          <a:p>
            <a:endParaRPr lang="en-GB" sz="4400">
              <a:latin typeface="Letter-join Print Plus 1" panose="02000805000000020003" pitchFamily="50" charset="0"/>
            </a:endParaRPr>
          </a:p>
        </p:txBody>
      </p:sp>
      <p:pic>
        <p:nvPicPr>
          <p:cNvPr id="4" name="Picture 10" descr="Kids Writing Clipart - Clipartion.com">
            <a:extLst>
              <a:ext uri="{FF2B5EF4-FFF2-40B4-BE49-F238E27FC236}">
                <a16:creationId xmlns:a16="http://schemas.microsoft.com/office/drawing/2014/main" id="{6E48AC26-B071-499D-AA04-F05536FCF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2841" y="185487"/>
            <a:ext cx="1340305" cy="13403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E776C6B-8B59-426E-909A-7F6AE4710C9E}"/>
              </a:ext>
            </a:extLst>
          </p:cNvPr>
          <p:cNvPicPr>
            <a:picLocks noChangeAspect="1"/>
          </p:cNvPicPr>
          <p:nvPr/>
        </p:nvPicPr>
        <p:blipFill rotWithShape="1">
          <a:blip r:embed="rId4"/>
          <a:srcRect l="48684" t="29266" r="34474" b="32588"/>
          <a:stretch/>
        </p:blipFill>
        <p:spPr>
          <a:xfrm>
            <a:off x="2805572" y="2248355"/>
            <a:ext cx="2211023" cy="2828284"/>
          </a:xfrm>
          <a:prstGeom prst="rect">
            <a:avLst/>
          </a:prstGeom>
        </p:spPr>
      </p:pic>
      <p:pic>
        <p:nvPicPr>
          <p:cNvPr id="5" name="Picture 4" descr="A person pointing at a whiteboard&#10;&#10;Description automatically generated">
            <a:extLst>
              <a:ext uri="{FF2B5EF4-FFF2-40B4-BE49-F238E27FC236}">
                <a16:creationId xmlns:a16="http://schemas.microsoft.com/office/drawing/2014/main" id="{C7BFB0E4-8434-0065-4EC2-FB8D124DCBCF}"/>
              </a:ext>
            </a:extLst>
          </p:cNvPr>
          <p:cNvPicPr>
            <a:picLocks noChangeAspect="1"/>
          </p:cNvPicPr>
          <p:nvPr/>
        </p:nvPicPr>
        <p:blipFill>
          <a:blip r:embed="rId5"/>
          <a:stretch>
            <a:fillRect/>
          </a:stretch>
        </p:blipFill>
        <p:spPr>
          <a:xfrm>
            <a:off x="6776394" y="2196052"/>
            <a:ext cx="3619724" cy="2620239"/>
          </a:xfrm>
          <a:prstGeom prst="rect">
            <a:avLst/>
          </a:prstGeom>
        </p:spPr>
      </p:pic>
    </p:spTree>
    <p:extLst>
      <p:ext uri="{BB962C8B-B14F-4D97-AF65-F5344CB8AC3E}">
        <p14:creationId xmlns:p14="http://schemas.microsoft.com/office/powerpoint/2010/main" val="4239063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7824C3-16A4-4899-957D-7F355CEFD89A}"/>
              </a:ext>
            </a:extLst>
          </p:cNvPr>
          <p:cNvSpPr txBox="1"/>
          <p:nvPr/>
        </p:nvSpPr>
        <p:spPr>
          <a:xfrm>
            <a:off x="413290" y="544569"/>
            <a:ext cx="11365418" cy="6309420"/>
          </a:xfrm>
          <a:prstGeom prst="rect">
            <a:avLst/>
          </a:prstGeom>
          <a:noFill/>
        </p:spPr>
        <p:txBody>
          <a:bodyPr wrap="square" lIns="91440" tIns="45720" rIns="91440" bIns="45720" rtlCol="0" anchor="t">
            <a:spAutoFit/>
          </a:bodyPr>
          <a:lstStyle/>
          <a:p>
            <a:pPr algn="ctr"/>
            <a:r>
              <a:rPr lang="en-GB" sz="4000" b="1">
                <a:latin typeface="Letter-join Print Plus 1"/>
                <a:cs typeface="Dreaming Outloud Pro"/>
              </a:rPr>
              <a:t>Writing in the Early Years</a:t>
            </a:r>
          </a:p>
          <a:p>
            <a:pPr algn="ctr"/>
            <a:r>
              <a:rPr lang="en-GB" sz="4000" b="1">
                <a:latin typeface="Letter-join Print Plus 1"/>
                <a:cs typeface="Dreaming Outloud Pro"/>
              </a:rPr>
              <a:t>Progression of writing</a:t>
            </a:r>
          </a:p>
          <a:p>
            <a:pPr algn="ctr"/>
            <a:endParaRPr lang="en-GB" sz="4000" b="1">
              <a:latin typeface="Letter-join Print Plus 1" panose="02000805000000020003" pitchFamily="50" charset="0"/>
            </a:endParaRPr>
          </a:p>
          <a:p>
            <a:pPr algn="ctr"/>
            <a:endParaRPr lang="en-GB" sz="4000" b="1">
              <a:latin typeface="Letter-join Print Plus 1" panose="02000805000000020003" pitchFamily="50" charset="0"/>
            </a:endParaRPr>
          </a:p>
          <a:p>
            <a:pPr algn="ctr"/>
            <a:endParaRPr lang="en-GB" sz="4000" b="1">
              <a:latin typeface="Letter-join Print Plus 1" panose="02000805000000020003" pitchFamily="50" charset="0"/>
            </a:endParaRPr>
          </a:p>
          <a:p>
            <a:pPr algn="ctr"/>
            <a:endParaRPr lang="en-GB" sz="4000" b="1">
              <a:latin typeface="Letter-join Print Plus 1" panose="02000805000000020003" pitchFamily="50" charset="0"/>
            </a:endParaRPr>
          </a:p>
          <a:p>
            <a:pPr algn="ctr"/>
            <a:endParaRPr lang="en-GB" sz="4000" b="1">
              <a:latin typeface="Letter-join Print Plus 1" panose="02000805000000020003" pitchFamily="50" charset="0"/>
            </a:endParaRPr>
          </a:p>
          <a:p>
            <a:pPr algn="ctr"/>
            <a:endParaRPr lang="en-GB" sz="4000" b="1">
              <a:latin typeface="Letter-join Print Plus 1" panose="02000805000000020003" pitchFamily="50" charset="0"/>
            </a:endParaRPr>
          </a:p>
          <a:p>
            <a:pPr algn="ctr"/>
            <a:endParaRPr lang="en-GB" sz="4000" b="1">
              <a:latin typeface="Letter-join Print Plus 1" panose="02000805000000020003" pitchFamily="50" charset="0"/>
            </a:endParaRPr>
          </a:p>
          <a:p>
            <a:endParaRPr lang="en-GB" sz="4400">
              <a:latin typeface="Letter-join Print Plus 1" panose="02000805000000020003" pitchFamily="50" charset="0"/>
            </a:endParaRPr>
          </a:p>
        </p:txBody>
      </p:sp>
      <p:pic>
        <p:nvPicPr>
          <p:cNvPr id="4" name="Picture 10" descr="Kids Writing Clipart - Clipartion.com">
            <a:extLst>
              <a:ext uri="{FF2B5EF4-FFF2-40B4-BE49-F238E27FC236}">
                <a16:creationId xmlns:a16="http://schemas.microsoft.com/office/drawing/2014/main" id="{6E48AC26-B071-499D-AA04-F05536FCF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2841" y="185487"/>
            <a:ext cx="1340305" cy="13403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3E00D14-9F5D-4EB4-8A4F-5020203F18FE}"/>
              </a:ext>
            </a:extLst>
          </p:cNvPr>
          <p:cNvPicPr>
            <a:picLocks noChangeAspect="1"/>
          </p:cNvPicPr>
          <p:nvPr/>
        </p:nvPicPr>
        <p:blipFill rotWithShape="1">
          <a:blip r:embed="rId4"/>
          <a:srcRect l="19282" t="33116" r="19721" b="24641"/>
          <a:stretch/>
        </p:blipFill>
        <p:spPr>
          <a:xfrm>
            <a:off x="147561" y="1883123"/>
            <a:ext cx="11885249" cy="4636809"/>
          </a:xfrm>
          <a:prstGeom prst="rect">
            <a:avLst/>
          </a:prstGeom>
        </p:spPr>
      </p:pic>
    </p:spTree>
    <p:extLst>
      <p:ext uri="{BB962C8B-B14F-4D97-AF65-F5344CB8AC3E}">
        <p14:creationId xmlns:p14="http://schemas.microsoft.com/office/powerpoint/2010/main" val="1108693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7824C3-16A4-4899-957D-7F355CEFD89A}"/>
              </a:ext>
            </a:extLst>
          </p:cNvPr>
          <p:cNvSpPr txBox="1"/>
          <p:nvPr/>
        </p:nvSpPr>
        <p:spPr>
          <a:xfrm>
            <a:off x="826582" y="-33487"/>
            <a:ext cx="11365418" cy="6924973"/>
          </a:xfrm>
          <a:prstGeom prst="rect">
            <a:avLst/>
          </a:prstGeom>
          <a:noFill/>
        </p:spPr>
        <p:txBody>
          <a:bodyPr wrap="square" lIns="91440" tIns="45720" rIns="91440" bIns="45720" rtlCol="0" anchor="t">
            <a:spAutoFit/>
          </a:bodyPr>
          <a:lstStyle/>
          <a:p>
            <a:pPr algn="ctr"/>
            <a:r>
              <a:rPr lang="en-GB" sz="4000" b="1">
                <a:latin typeface="Letter-join Print Plus 1"/>
                <a:cs typeface="Dreaming Outloud Pro"/>
              </a:rPr>
              <a:t>Writing in the Early Years</a:t>
            </a:r>
          </a:p>
          <a:p>
            <a:pPr algn="ctr"/>
            <a:r>
              <a:rPr lang="en-GB" sz="4000" b="1">
                <a:latin typeface="Letter-join Print Plus 1"/>
                <a:cs typeface="Dreaming Outloud Pro"/>
              </a:rPr>
              <a:t>Achieving the ELG for writing </a:t>
            </a:r>
          </a:p>
          <a:p>
            <a:pPr algn="ctr"/>
            <a:r>
              <a:rPr lang="en-GB" sz="4000" b="1">
                <a:latin typeface="Letter-join Print Plus 1"/>
                <a:cs typeface="Dreaming Outloud Pro"/>
              </a:rPr>
              <a:t>(at the end of the Reception year)</a:t>
            </a:r>
          </a:p>
          <a:p>
            <a:pPr algn="ctr"/>
            <a:endParaRPr lang="en-GB" sz="4000" b="1">
              <a:latin typeface="Letter-join Print Plus 1" panose="02000805000000020003" pitchFamily="50" charset="0"/>
            </a:endParaRPr>
          </a:p>
          <a:p>
            <a:pPr algn="ctr"/>
            <a:endParaRPr lang="en-GB" sz="4000" b="1">
              <a:latin typeface="Letter-join Print Plus 1" panose="02000805000000020003" pitchFamily="50" charset="0"/>
            </a:endParaRPr>
          </a:p>
          <a:p>
            <a:pPr algn="ctr"/>
            <a:endParaRPr lang="en-GB" sz="4000" b="1">
              <a:latin typeface="Letter-join Print Plus 1" panose="02000805000000020003" pitchFamily="50" charset="0"/>
            </a:endParaRPr>
          </a:p>
          <a:p>
            <a:pPr algn="ctr"/>
            <a:endParaRPr lang="en-GB" sz="4000" b="1">
              <a:latin typeface="Letter-join Print Plus 1" panose="02000805000000020003" pitchFamily="50" charset="0"/>
            </a:endParaRPr>
          </a:p>
          <a:p>
            <a:pPr algn="ctr"/>
            <a:endParaRPr lang="en-GB" sz="4000" b="1">
              <a:latin typeface="Letter-join Print Plus 1" panose="02000805000000020003" pitchFamily="50" charset="0"/>
            </a:endParaRPr>
          </a:p>
          <a:p>
            <a:pPr algn="ctr"/>
            <a:endParaRPr lang="en-GB" sz="4000" b="1">
              <a:latin typeface="Letter-join Print Plus 1" panose="02000805000000020003" pitchFamily="50" charset="0"/>
            </a:endParaRPr>
          </a:p>
          <a:p>
            <a:pPr algn="ctr"/>
            <a:endParaRPr lang="en-GB" sz="4000" b="1">
              <a:latin typeface="Letter-join Print Plus 1" panose="02000805000000020003" pitchFamily="50" charset="0"/>
            </a:endParaRPr>
          </a:p>
          <a:p>
            <a:endParaRPr lang="en-GB" sz="4400">
              <a:latin typeface="Letter-join Print Plus 1" panose="02000805000000020003" pitchFamily="50" charset="0"/>
            </a:endParaRPr>
          </a:p>
        </p:txBody>
      </p:sp>
      <p:pic>
        <p:nvPicPr>
          <p:cNvPr id="4" name="Picture 10" descr="Kids Writing Clipart - Clipartion.com">
            <a:extLst>
              <a:ext uri="{FF2B5EF4-FFF2-40B4-BE49-F238E27FC236}">
                <a16:creationId xmlns:a16="http://schemas.microsoft.com/office/drawing/2014/main" id="{6E48AC26-B071-499D-AA04-F05536FCF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2841" y="185487"/>
            <a:ext cx="1340305" cy="13403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B778A4D-7894-4AD6-B373-00DBD2611E8D}"/>
              </a:ext>
            </a:extLst>
          </p:cNvPr>
          <p:cNvPicPr>
            <a:picLocks noChangeAspect="1"/>
          </p:cNvPicPr>
          <p:nvPr/>
        </p:nvPicPr>
        <p:blipFill rotWithShape="1">
          <a:blip r:embed="rId4"/>
          <a:srcRect l="59868" t="35088" r="22237" b="20234"/>
          <a:stretch/>
        </p:blipFill>
        <p:spPr>
          <a:xfrm>
            <a:off x="8076996" y="1884874"/>
            <a:ext cx="3449053" cy="4843892"/>
          </a:xfrm>
          <a:prstGeom prst="rect">
            <a:avLst/>
          </a:prstGeom>
        </p:spPr>
      </p:pic>
      <p:pic>
        <p:nvPicPr>
          <p:cNvPr id="7" name="Picture 6">
            <a:extLst>
              <a:ext uri="{FF2B5EF4-FFF2-40B4-BE49-F238E27FC236}">
                <a16:creationId xmlns:a16="http://schemas.microsoft.com/office/drawing/2014/main" id="{2145D750-B4A3-42D2-AD7F-45262421358B}"/>
              </a:ext>
            </a:extLst>
          </p:cNvPr>
          <p:cNvPicPr>
            <a:picLocks noChangeAspect="1"/>
          </p:cNvPicPr>
          <p:nvPr/>
        </p:nvPicPr>
        <p:blipFill rotWithShape="1">
          <a:blip r:embed="rId5"/>
          <a:srcRect l="42895" t="25731" r="37500" b="49123"/>
          <a:stretch/>
        </p:blipFill>
        <p:spPr>
          <a:xfrm>
            <a:off x="873954" y="1955808"/>
            <a:ext cx="3962400" cy="2858779"/>
          </a:xfrm>
          <a:prstGeom prst="rect">
            <a:avLst/>
          </a:prstGeom>
        </p:spPr>
      </p:pic>
      <p:pic>
        <p:nvPicPr>
          <p:cNvPr id="9" name="Picture 8">
            <a:extLst>
              <a:ext uri="{FF2B5EF4-FFF2-40B4-BE49-F238E27FC236}">
                <a16:creationId xmlns:a16="http://schemas.microsoft.com/office/drawing/2014/main" id="{FCE4E55A-149F-4058-B5F4-E2641021A7F2}"/>
              </a:ext>
            </a:extLst>
          </p:cNvPr>
          <p:cNvPicPr>
            <a:picLocks noChangeAspect="1"/>
          </p:cNvPicPr>
          <p:nvPr/>
        </p:nvPicPr>
        <p:blipFill rotWithShape="1">
          <a:blip r:embed="rId6"/>
          <a:srcRect l="18816" t="76491" r="56579" b="7941"/>
          <a:stretch/>
        </p:blipFill>
        <p:spPr>
          <a:xfrm>
            <a:off x="3527328" y="5064558"/>
            <a:ext cx="4166867" cy="1482997"/>
          </a:xfrm>
          <a:prstGeom prst="rect">
            <a:avLst/>
          </a:prstGeom>
        </p:spPr>
      </p:pic>
    </p:spTree>
    <p:extLst>
      <p:ext uri="{BB962C8B-B14F-4D97-AF65-F5344CB8AC3E}">
        <p14:creationId xmlns:p14="http://schemas.microsoft.com/office/powerpoint/2010/main" val="4201918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7824C3-16A4-4899-957D-7F355CEFD89A}"/>
              </a:ext>
            </a:extLst>
          </p:cNvPr>
          <p:cNvSpPr txBox="1"/>
          <p:nvPr/>
        </p:nvSpPr>
        <p:spPr>
          <a:xfrm>
            <a:off x="413290" y="544569"/>
            <a:ext cx="11365418" cy="9387185"/>
          </a:xfrm>
          <a:prstGeom prst="rect">
            <a:avLst/>
          </a:prstGeom>
          <a:noFill/>
        </p:spPr>
        <p:txBody>
          <a:bodyPr wrap="square" lIns="91440" tIns="45720" rIns="91440" bIns="45720" rtlCol="0" anchor="t">
            <a:spAutoFit/>
          </a:bodyPr>
          <a:lstStyle/>
          <a:p>
            <a:pPr algn="ctr"/>
            <a:r>
              <a:rPr lang="en-GB" sz="4000" b="1">
                <a:latin typeface="Letter-join Print Plus 1"/>
                <a:cs typeface="Dreaming Outloud Pro"/>
              </a:rPr>
              <a:t>Key things to remember</a:t>
            </a:r>
          </a:p>
          <a:p>
            <a:endParaRPr lang="en-GB" sz="4000" b="1">
              <a:latin typeface="Letter-join Print Plus 1"/>
              <a:cs typeface="Dreaming Outloud Pro"/>
            </a:endParaRPr>
          </a:p>
          <a:p>
            <a:pPr algn="ctr"/>
            <a:r>
              <a:rPr lang="en-GB" sz="4000">
                <a:latin typeface="Letter-join Print Plus 1"/>
                <a:cs typeface="Dreaming Outloud Pro"/>
              </a:rPr>
              <a:t>Children </a:t>
            </a:r>
            <a:r>
              <a:rPr lang="en-GB" sz="4000" b="1">
                <a:latin typeface="Letter-join Print Plus 1"/>
                <a:cs typeface="Dreaming Outloud Pro"/>
              </a:rPr>
              <a:t>do not </a:t>
            </a:r>
            <a:r>
              <a:rPr lang="en-GB" sz="4000">
                <a:latin typeface="Letter-join Print Plus 1"/>
                <a:cs typeface="Dreaming Outloud Pro"/>
              </a:rPr>
              <a:t>learn to write independently by copying adults writing.</a:t>
            </a:r>
            <a:endParaRPr lang="en-GB">
              <a:latin typeface="Letter-join Print Plus 1"/>
              <a:cs typeface="Calibri" panose="020F0502020204030204"/>
            </a:endParaRPr>
          </a:p>
          <a:p>
            <a:endParaRPr lang="en-GB" sz="4000">
              <a:latin typeface="Letter-join Print Plus 1"/>
              <a:cs typeface="Dreaming Outloud Pro"/>
            </a:endParaRPr>
          </a:p>
          <a:p>
            <a:endParaRPr lang="en-GB" sz="4000">
              <a:latin typeface="Dreaming Outloud Pro"/>
              <a:cs typeface="Dreaming Outloud Pro"/>
            </a:endParaRPr>
          </a:p>
          <a:p>
            <a:endParaRPr lang="en-GB" sz="4000" b="1">
              <a:latin typeface="Letter-join Print Plus 1" panose="02000805000000020003" pitchFamily="50" charset="0"/>
            </a:endParaRPr>
          </a:p>
          <a:p>
            <a:pPr algn="ctr"/>
            <a:endParaRPr lang="en-GB" sz="4000" b="1">
              <a:latin typeface="Letter-join Print Plus 1" panose="02000805000000020003" pitchFamily="50" charset="0"/>
            </a:endParaRPr>
          </a:p>
          <a:p>
            <a:pPr algn="ctr"/>
            <a:endParaRPr lang="en-GB" sz="4000" b="1">
              <a:latin typeface="Letter-join Print Plus 1" panose="02000805000000020003" pitchFamily="50" charset="0"/>
            </a:endParaRPr>
          </a:p>
          <a:p>
            <a:pPr algn="ctr"/>
            <a:endParaRPr lang="en-GB" sz="4000" b="1">
              <a:latin typeface="Letter-join Print Plus 1" panose="02000805000000020003" pitchFamily="50" charset="0"/>
            </a:endParaRPr>
          </a:p>
          <a:p>
            <a:pPr algn="ctr"/>
            <a:endParaRPr lang="en-GB" sz="4000" b="1">
              <a:latin typeface="Letter-join Print Plus 1" panose="02000805000000020003" pitchFamily="50" charset="0"/>
            </a:endParaRPr>
          </a:p>
          <a:p>
            <a:pPr algn="ctr"/>
            <a:endParaRPr lang="en-GB" sz="4000" b="1">
              <a:latin typeface="Letter-join Print Plus 1" panose="02000805000000020003" pitchFamily="50" charset="0"/>
            </a:endParaRPr>
          </a:p>
          <a:p>
            <a:pPr algn="ctr"/>
            <a:endParaRPr lang="en-GB" sz="4000" b="1">
              <a:latin typeface="Letter-join Print Plus 1" panose="02000805000000020003" pitchFamily="50" charset="0"/>
            </a:endParaRPr>
          </a:p>
          <a:p>
            <a:pPr algn="ctr"/>
            <a:endParaRPr lang="en-GB" sz="4000" b="1">
              <a:latin typeface="Letter-join Print Plus 1" panose="02000805000000020003" pitchFamily="50" charset="0"/>
            </a:endParaRPr>
          </a:p>
          <a:p>
            <a:endParaRPr lang="en-GB" sz="4400">
              <a:latin typeface="Letter-join Print Plus 1" panose="02000805000000020003" pitchFamily="50" charset="0"/>
            </a:endParaRPr>
          </a:p>
        </p:txBody>
      </p:sp>
      <p:pic>
        <p:nvPicPr>
          <p:cNvPr id="4" name="Picture 10" descr="Kids Writing Clipart - Clipartion.com">
            <a:extLst>
              <a:ext uri="{FF2B5EF4-FFF2-40B4-BE49-F238E27FC236}">
                <a16:creationId xmlns:a16="http://schemas.microsoft.com/office/drawing/2014/main" id="{6E48AC26-B071-499D-AA04-F05536FCF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2841" y="185487"/>
            <a:ext cx="1340305" cy="1340305"/>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Key clip art for kids free clipart images - Clipartix">
            <a:extLst>
              <a:ext uri="{FF2B5EF4-FFF2-40B4-BE49-F238E27FC236}">
                <a16:creationId xmlns:a16="http://schemas.microsoft.com/office/drawing/2014/main" id="{D81AE450-A218-4120-8262-DAC26EA757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8990" y="185487"/>
            <a:ext cx="1627772" cy="12291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Toddler Writing">
            <a:extLst>
              <a:ext uri="{FF2B5EF4-FFF2-40B4-BE49-F238E27FC236}">
                <a16:creationId xmlns:a16="http://schemas.microsoft.com/office/drawing/2014/main" id="{1668FB60-A4CC-6F9E-3360-FBCA29E6A151}"/>
              </a:ext>
            </a:extLst>
          </p:cNvPr>
          <p:cNvPicPr>
            <a:picLocks noChangeAspect="1"/>
          </p:cNvPicPr>
          <p:nvPr/>
        </p:nvPicPr>
        <p:blipFill>
          <a:blip r:embed="rId5"/>
          <a:stretch>
            <a:fillRect/>
          </a:stretch>
        </p:blipFill>
        <p:spPr>
          <a:xfrm rot="720000">
            <a:off x="744308" y="3628963"/>
            <a:ext cx="3577241" cy="2497159"/>
          </a:xfrm>
          <a:prstGeom prst="rect">
            <a:avLst/>
          </a:prstGeom>
        </p:spPr>
      </p:pic>
      <p:pic>
        <p:nvPicPr>
          <p:cNvPr id="6" name="Picture 5" descr="Image result for Toddler Writing">
            <a:extLst>
              <a:ext uri="{FF2B5EF4-FFF2-40B4-BE49-F238E27FC236}">
                <a16:creationId xmlns:a16="http://schemas.microsoft.com/office/drawing/2014/main" id="{B49B8881-CDCC-869B-388E-4D66B06811BE}"/>
              </a:ext>
            </a:extLst>
          </p:cNvPr>
          <p:cNvPicPr>
            <a:picLocks noChangeAspect="1"/>
          </p:cNvPicPr>
          <p:nvPr/>
        </p:nvPicPr>
        <p:blipFill>
          <a:blip r:embed="rId6"/>
          <a:stretch>
            <a:fillRect/>
          </a:stretch>
        </p:blipFill>
        <p:spPr>
          <a:xfrm>
            <a:off x="4681471" y="3282415"/>
            <a:ext cx="3773509" cy="2171337"/>
          </a:xfrm>
          <a:prstGeom prst="rect">
            <a:avLst/>
          </a:prstGeom>
        </p:spPr>
      </p:pic>
      <p:pic>
        <p:nvPicPr>
          <p:cNvPr id="7" name="Picture 6" descr="Image result for Toddler Writing">
            <a:extLst>
              <a:ext uri="{FF2B5EF4-FFF2-40B4-BE49-F238E27FC236}">
                <a16:creationId xmlns:a16="http://schemas.microsoft.com/office/drawing/2014/main" id="{56E35663-76C8-BF89-DEE0-C3EE4DC1C328}"/>
              </a:ext>
            </a:extLst>
          </p:cNvPr>
          <p:cNvPicPr>
            <a:picLocks noChangeAspect="1"/>
          </p:cNvPicPr>
          <p:nvPr/>
        </p:nvPicPr>
        <p:blipFill>
          <a:blip r:embed="rId7"/>
          <a:stretch>
            <a:fillRect/>
          </a:stretch>
        </p:blipFill>
        <p:spPr>
          <a:xfrm>
            <a:off x="8980734" y="2604351"/>
            <a:ext cx="2805715" cy="3785046"/>
          </a:xfrm>
          <a:prstGeom prst="rect">
            <a:avLst/>
          </a:prstGeom>
        </p:spPr>
      </p:pic>
    </p:spTree>
    <p:extLst>
      <p:ext uri="{BB962C8B-B14F-4D97-AF65-F5344CB8AC3E}">
        <p14:creationId xmlns:p14="http://schemas.microsoft.com/office/powerpoint/2010/main" val="186749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7824C3-16A4-4899-957D-7F355CEFD89A}"/>
              </a:ext>
            </a:extLst>
          </p:cNvPr>
          <p:cNvSpPr txBox="1"/>
          <p:nvPr/>
        </p:nvSpPr>
        <p:spPr>
          <a:xfrm>
            <a:off x="413290" y="544569"/>
            <a:ext cx="11365418" cy="10618291"/>
          </a:xfrm>
          <a:prstGeom prst="rect">
            <a:avLst/>
          </a:prstGeom>
          <a:noFill/>
        </p:spPr>
        <p:txBody>
          <a:bodyPr wrap="square" lIns="91440" tIns="45720" rIns="91440" bIns="45720" rtlCol="0" anchor="t">
            <a:spAutoFit/>
          </a:bodyPr>
          <a:lstStyle/>
          <a:p>
            <a:pPr algn="ctr"/>
            <a:r>
              <a:rPr lang="en-GB" sz="4000" b="1">
                <a:latin typeface="Letter-join Print Plus 1"/>
                <a:cs typeface="Dreaming Outloud Pro"/>
              </a:rPr>
              <a:t>Handwriting</a:t>
            </a:r>
          </a:p>
          <a:p>
            <a:pPr algn="ctr"/>
            <a:endParaRPr lang="en-GB" sz="4000" b="1">
              <a:latin typeface="Letter-join Print Plus 1"/>
              <a:cs typeface="Dreaming Outloud Pro"/>
            </a:endParaRPr>
          </a:p>
          <a:p>
            <a:pPr marL="571500" indent="-571500">
              <a:buFont typeface="Arial" panose="020B0604020202020204" pitchFamily="34" charset="0"/>
              <a:buChar char="•"/>
            </a:pPr>
            <a:r>
              <a:rPr lang="en-GB" sz="4000">
                <a:latin typeface="Letter-join Print Plus 1"/>
                <a:cs typeface="Dreaming Outloud Pro"/>
              </a:rPr>
              <a:t>Forming letters correctly=children will have fluent and legible handwriting style</a:t>
            </a:r>
          </a:p>
          <a:p>
            <a:pPr marL="571500" indent="-571500">
              <a:buFont typeface="Arial" panose="020B0604020202020204" pitchFamily="34" charset="0"/>
              <a:buChar char="•"/>
            </a:pPr>
            <a:endParaRPr lang="en-GB" sz="4000">
              <a:latin typeface="Letter-join Print Plus 1"/>
              <a:cs typeface="Dreaming Outloud Pro"/>
            </a:endParaRPr>
          </a:p>
          <a:p>
            <a:pPr marL="571500" indent="-571500">
              <a:buFont typeface="Arial" panose="020B0604020202020204" pitchFamily="34" charset="0"/>
              <a:buChar char="•"/>
            </a:pPr>
            <a:endParaRPr lang="en-GB" sz="4000">
              <a:latin typeface="Letter-join Print Plus 1"/>
              <a:cs typeface="Dreaming Outloud Pro"/>
            </a:endParaRPr>
          </a:p>
          <a:p>
            <a:pPr marL="571500" indent="-571500">
              <a:buFont typeface="Arial" panose="020B0604020202020204" pitchFamily="34" charset="0"/>
              <a:buChar char="•"/>
            </a:pPr>
            <a:r>
              <a:rPr lang="en-GB" sz="4000">
                <a:latin typeface="Letter-join Print Plus 1"/>
                <a:cs typeface="Dreaming Outloud Pro"/>
              </a:rPr>
              <a:t>BUT……it can take a long time!!!!</a:t>
            </a:r>
          </a:p>
          <a:p>
            <a:endParaRPr lang="en-GB" sz="4000" b="1">
              <a:latin typeface="Letter-join Print Plus 1" panose="02000805000000020003" pitchFamily="50" charset="0"/>
            </a:endParaRPr>
          </a:p>
          <a:p>
            <a:endParaRPr lang="en-GB" sz="4000" b="1">
              <a:latin typeface="Letter-join Print Plus 1" panose="02000805000000020003" pitchFamily="50" charset="0"/>
            </a:endParaRPr>
          </a:p>
          <a:p>
            <a:pPr algn="ctr"/>
            <a:endParaRPr lang="en-GB" sz="4000" b="1">
              <a:latin typeface="Letter-join Print Plus 1" panose="02000805000000020003" pitchFamily="50" charset="0"/>
            </a:endParaRPr>
          </a:p>
          <a:p>
            <a:pPr algn="ctr"/>
            <a:endParaRPr lang="en-GB" sz="4000" b="1">
              <a:latin typeface="Letter-join Print Plus 1" panose="02000805000000020003" pitchFamily="50" charset="0"/>
            </a:endParaRPr>
          </a:p>
          <a:p>
            <a:pPr algn="ctr"/>
            <a:endParaRPr lang="en-GB" sz="4000" b="1">
              <a:latin typeface="Letter-join Print Plus 1" panose="02000805000000020003" pitchFamily="50" charset="0"/>
            </a:endParaRPr>
          </a:p>
          <a:p>
            <a:pPr algn="ctr"/>
            <a:endParaRPr lang="en-GB" sz="4000" b="1">
              <a:latin typeface="Letter-join Print Plus 1" panose="02000805000000020003" pitchFamily="50" charset="0"/>
            </a:endParaRPr>
          </a:p>
          <a:p>
            <a:pPr algn="ctr"/>
            <a:endParaRPr lang="en-GB" sz="4000" b="1">
              <a:latin typeface="Letter-join Print Plus 1" panose="02000805000000020003" pitchFamily="50" charset="0"/>
            </a:endParaRPr>
          </a:p>
          <a:p>
            <a:pPr algn="ctr"/>
            <a:endParaRPr lang="en-GB" sz="4000" b="1">
              <a:latin typeface="Letter-join Print Plus 1" panose="02000805000000020003" pitchFamily="50" charset="0"/>
            </a:endParaRPr>
          </a:p>
          <a:p>
            <a:pPr algn="ctr"/>
            <a:endParaRPr lang="en-GB" sz="4000" b="1">
              <a:latin typeface="Letter-join Print Plus 1" panose="02000805000000020003" pitchFamily="50" charset="0"/>
            </a:endParaRPr>
          </a:p>
          <a:p>
            <a:endParaRPr lang="en-GB" sz="4400">
              <a:latin typeface="Letter-join Print Plus 1" panose="02000805000000020003" pitchFamily="50" charset="0"/>
            </a:endParaRPr>
          </a:p>
        </p:txBody>
      </p:sp>
      <p:pic>
        <p:nvPicPr>
          <p:cNvPr id="4" name="Picture 10" descr="Kids Writing Clipart - Clipartion.com">
            <a:extLst>
              <a:ext uri="{FF2B5EF4-FFF2-40B4-BE49-F238E27FC236}">
                <a16:creationId xmlns:a16="http://schemas.microsoft.com/office/drawing/2014/main" id="{6E48AC26-B071-499D-AA04-F05536FCF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2841" y="185487"/>
            <a:ext cx="1340305" cy="13403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handwriting child">
            <a:extLst>
              <a:ext uri="{FF2B5EF4-FFF2-40B4-BE49-F238E27FC236}">
                <a16:creationId xmlns:a16="http://schemas.microsoft.com/office/drawing/2014/main" id="{E99B5F7D-897D-9C86-B64D-A38F4197F2DF}"/>
              </a:ext>
            </a:extLst>
          </p:cNvPr>
          <p:cNvPicPr>
            <a:picLocks noChangeAspect="1"/>
          </p:cNvPicPr>
          <p:nvPr/>
        </p:nvPicPr>
        <p:blipFill>
          <a:blip r:embed="rId4"/>
          <a:stretch>
            <a:fillRect/>
          </a:stretch>
        </p:blipFill>
        <p:spPr>
          <a:xfrm>
            <a:off x="8341728" y="3619630"/>
            <a:ext cx="3644721" cy="2600982"/>
          </a:xfrm>
          <a:prstGeom prst="rect">
            <a:avLst/>
          </a:prstGeom>
        </p:spPr>
      </p:pic>
    </p:spTree>
    <p:extLst>
      <p:ext uri="{BB962C8B-B14F-4D97-AF65-F5344CB8AC3E}">
        <p14:creationId xmlns:p14="http://schemas.microsoft.com/office/powerpoint/2010/main" val="137876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7824C3-16A4-4899-957D-7F355CEFD89A}"/>
              </a:ext>
            </a:extLst>
          </p:cNvPr>
          <p:cNvSpPr txBox="1"/>
          <p:nvPr/>
        </p:nvSpPr>
        <p:spPr>
          <a:xfrm>
            <a:off x="413290" y="544569"/>
            <a:ext cx="11365418" cy="10002738"/>
          </a:xfrm>
          <a:prstGeom prst="rect">
            <a:avLst/>
          </a:prstGeom>
          <a:noFill/>
        </p:spPr>
        <p:txBody>
          <a:bodyPr wrap="square" lIns="91440" tIns="45720" rIns="91440" bIns="45720" rtlCol="0" anchor="t">
            <a:spAutoFit/>
          </a:bodyPr>
          <a:lstStyle/>
          <a:p>
            <a:pPr algn="ctr"/>
            <a:r>
              <a:rPr lang="en-GB" sz="4000" b="1">
                <a:latin typeface="Letter-join Print Plus 1"/>
                <a:cs typeface="Dreaming Outloud Pro"/>
              </a:rPr>
              <a:t>Handwriting</a:t>
            </a:r>
          </a:p>
          <a:p>
            <a:pPr algn="ctr"/>
            <a:r>
              <a:rPr lang="en-GB" sz="4000" b="1">
                <a:latin typeface="Letter-join Print Plus 1"/>
              </a:rPr>
              <a:t>              </a:t>
            </a:r>
          </a:p>
          <a:p>
            <a:endParaRPr lang="en-GB" sz="4000" b="1">
              <a:latin typeface="Letter-join Print Plus 1"/>
            </a:endParaRPr>
          </a:p>
          <a:p>
            <a:endParaRPr lang="en-GB" sz="4000" b="1">
              <a:latin typeface="Letter-join Print Plus 1"/>
            </a:endParaRPr>
          </a:p>
          <a:p>
            <a:endParaRPr lang="en-GB" sz="4000" b="1">
              <a:latin typeface="Letter-join Print Plus 1"/>
            </a:endParaRPr>
          </a:p>
          <a:p>
            <a:endParaRPr lang="en-GB" sz="4000" b="1">
              <a:latin typeface="Letter-join Print Plus 1"/>
              <a:cs typeface="Dreaming Outloud Pro"/>
            </a:endParaRPr>
          </a:p>
          <a:p>
            <a:pPr marL="571500" indent="-571500">
              <a:buFont typeface="Arial" panose="020B0604020202020204" pitchFamily="34" charset="0"/>
              <a:buChar char="•"/>
            </a:pPr>
            <a:r>
              <a:rPr lang="en-GB" sz="4000">
                <a:latin typeface="Letter-join Print Plus 1"/>
                <a:cs typeface="Dreaming Outloud Pro"/>
              </a:rPr>
              <a:t>Say the letter formation phrase as your child writes letters</a:t>
            </a:r>
          </a:p>
          <a:p>
            <a:pPr marL="571500" indent="-571500">
              <a:buFont typeface="Arial" panose="020B0604020202020204" pitchFamily="34" charset="0"/>
              <a:buChar char="•"/>
            </a:pPr>
            <a:r>
              <a:rPr lang="en-GB" sz="4000">
                <a:latin typeface="Letter-join Print Plus 1"/>
                <a:cs typeface="Dreaming Outloud Pro"/>
              </a:rPr>
              <a:t>Especially important when writing their name!</a:t>
            </a:r>
          </a:p>
          <a:p>
            <a:pPr algn="ctr"/>
            <a:endParaRPr lang="en-GB" sz="4000" b="1">
              <a:latin typeface="Letter-join Print Plus 1"/>
              <a:cs typeface="Dreaming Outloud Pro"/>
            </a:endParaRPr>
          </a:p>
          <a:p>
            <a:pPr algn="ctr"/>
            <a:endParaRPr lang="en-GB" sz="4000" b="1">
              <a:latin typeface="Letter-join Print Plus 1" panose="02000805000000020003" pitchFamily="50" charset="0"/>
            </a:endParaRPr>
          </a:p>
          <a:p>
            <a:pPr algn="ctr"/>
            <a:endParaRPr lang="en-GB" sz="4000" b="1">
              <a:latin typeface="Letter-join Print Plus 1" panose="02000805000000020003" pitchFamily="50" charset="0"/>
            </a:endParaRPr>
          </a:p>
          <a:p>
            <a:pPr algn="ctr"/>
            <a:endParaRPr lang="en-GB" sz="4000" b="1">
              <a:latin typeface="Letter-join Print Plus 1" panose="02000805000000020003" pitchFamily="50" charset="0"/>
            </a:endParaRPr>
          </a:p>
          <a:p>
            <a:pPr algn="ctr"/>
            <a:endParaRPr lang="en-GB" sz="4000" b="1">
              <a:latin typeface="Letter-join Print Plus 1" panose="02000805000000020003" pitchFamily="50" charset="0"/>
            </a:endParaRPr>
          </a:p>
          <a:p>
            <a:pPr algn="ctr"/>
            <a:endParaRPr lang="en-GB" sz="4000" b="1">
              <a:latin typeface="Letter-join Print Plus 1" panose="02000805000000020003" pitchFamily="50" charset="0"/>
            </a:endParaRPr>
          </a:p>
          <a:p>
            <a:endParaRPr lang="en-GB" sz="4400">
              <a:latin typeface="Letter-join Print Plus 1" panose="02000805000000020003" pitchFamily="50" charset="0"/>
            </a:endParaRPr>
          </a:p>
        </p:txBody>
      </p:sp>
      <p:pic>
        <p:nvPicPr>
          <p:cNvPr id="4" name="Picture 10" descr="Kids Writing Clipart - Clipartion.com">
            <a:extLst>
              <a:ext uri="{FF2B5EF4-FFF2-40B4-BE49-F238E27FC236}">
                <a16:creationId xmlns:a16="http://schemas.microsoft.com/office/drawing/2014/main" id="{6E48AC26-B071-499D-AA04-F05536FCF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2841" y="185487"/>
            <a:ext cx="1340305" cy="13403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38E5F6F-91DD-491F-AB8E-9FF0CCC434F2}"/>
              </a:ext>
            </a:extLst>
          </p:cNvPr>
          <p:cNvPicPr>
            <a:picLocks noChangeAspect="1"/>
          </p:cNvPicPr>
          <p:nvPr/>
        </p:nvPicPr>
        <p:blipFill rotWithShape="1">
          <a:blip r:embed="rId4"/>
          <a:srcRect l="25790" t="17076" r="26315" b="57536"/>
          <a:stretch/>
        </p:blipFill>
        <p:spPr>
          <a:xfrm>
            <a:off x="1941094" y="1315453"/>
            <a:ext cx="7693526" cy="2294022"/>
          </a:xfrm>
          <a:prstGeom prst="rect">
            <a:avLst/>
          </a:prstGeom>
        </p:spPr>
      </p:pic>
    </p:spTree>
    <p:extLst>
      <p:ext uri="{BB962C8B-B14F-4D97-AF65-F5344CB8AC3E}">
        <p14:creationId xmlns:p14="http://schemas.microsoft.com/office/powerpoint/2010/main" val="1428850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7824C3-16A4-4899-957D-7F355CEFD89A}"/>
              </a:ext>
            </a:extLst>
          </p:cNvPr>
          <p:cNvSpPr txBox="1"/>
          <p:nvPr/>
        </p:nvSpPr>
        <p:spPr>
          <a:xfrm>
            <a:off x="413290" y="544569"/>
            <a:ext cx="11365418" cy="9756517"/>
          </a:xfrm>
          <a:prstGeom prst="rect">
            <a:avLst/>
          </a:prstGeom>
          <a:noFill/>
        </p:spPr>
        <p:txBody>
          <a:bodyPr wrap="square" lIns="91440" tIns="45720" rIns="91440" bIns="45720" rtlCol="0" anchor="t">
            <a:spAutoFit/>
          </a:bodyPr>
          <a:lstStyle/>
          <a:p>
            <a:pPr algn="ctr"/>
            <a:r>
              <a:rPr lang="en-GB" sz="4000" b="1">
                <a:latin typeface="Letter-join Print Plus 1"/>
                <a:cs typeface="Dreaming Outloud Pro"/>
              </a:rPr>
              <a:t>How you can help at home</a:t>
            </a:r>
          </a:p>
          <a:p>
            <a:pPr algn="ctr"/>
            <a:endParaRPr lang="en-GB" sz="4000" b="1">
              <a:latin typeface="Letter-join Print Plus 1"/>
              <a:cs typeface="Dreaming Outloud Pro"/>
            </a:endParaRPr>
          </a:p>
          <a:p>
            <a:pPr marL="571500" indent="-571500">
              <a:buFont typeface="Arial"/>
              <a:buChar char="•"/>
            </a:pPr>
            <a:r>
              <a:rPr lang="en-GB" sz="3200">
                <a:latin typeface="Letter-join Print Plus 1"/>
                <a:cs typeface="Dreaming Outloud Pro"/>
              </a:rPr>
              <a:t>Complete gross and fine motor activities </a:t>
            </a:r>
          </a:p>
          <a:p>
            <a:pPr marL="571500" indent="-571500">
              <a:buFont typeface="Arial"/>
              <a:buChar char="•"/>
            </a:pPr>
            <a:r>
              <a:rPr lang="en-GB" sz="3200">
                <a:latin typeface="Letter-join Print Plus 1"/>
                <a:cs typeface="Dreaming Outloud Pro"/>
              </a:rPr>
              <a:t>Help them to write their name correctly.</a:t>
            </a:r>
            <a:endParaRPr lang="en-GB"/>
          </a:p>
          <a:p>
            <a:pPr marL="571500" indent="-571500">
              <a:buFont typeface="Arial" panose="020B0604020202020204" pitchFamily="34" charset="0"/>
              <a:buChar char="•"/>
            </a:pPr>
            <a:r>
              <a:rPr lang="en-GB" sz="3200">
                <a:latin typeface="Letter-join Print Plus 1"/>
                <a:cs typeface="Dreaming Outloud Pro"/>
              </a:rPr>
              <a:t>Let them see you write.</a:t>
            </a:r>
          </a:p>
          <a:p>
            <a:pPr marL="571500" indent="-571500">
              <a:buFont typeface="Arial" panose="020B0604020202020204" pitchFamily="34" charset="0"/>
              <a:buChar char="•"/>
            </a:pPr>
            <a:r>
              <a:rPr lang="en-GB" sz="3200">
                <a:latin typeface="Letter-join Print Plus 1"/>
                <a:cs typeface="Dreaming Outloud Pro"/>
              </a:rPr>
              <a:t>Give lots of praise and enjoy their attempts</a:t>
            </a:r>
            <a:endParaRPr lang="en-GB">
              <a:latin typeface="Letter-join Print Plus 1"/>
              <a:cs typeface="Dreaming Outloud Pro"/>
            </a:endParaRPr>
          </a:p>
          <a:p>
            <a:r>
              <a:rPr lang="en-GB" sz="3200">
                <a:latin typeface="Letter-join Print Plus 1"/>
                <a:cs typeface="Dreaming Outloud Pro"/>
              </a:rPr>
              <a:t>   at </a:t>
            </a:r>
            <a:r>
              <a:rPr lang="en-GB" sz="3200" b="1">
                <a:latin typeface="Letter-join Print Plus 1"/>
                <a:cs typeface="Dreaming Outloud Pro"/>
              </a:rPr>
              <a:t>their </a:t>
            </a:r>
            <a:r>
              <a:rPr lang="en-GB" sz="3200">
                <a:latin typeface="Letter-join Print Plus 1"/>
                <a:cs typeface="Dreaming Outloud Pro"/>
              </a:rPr>
              <a:t>spelling</a:t>
            </a:r>
            <a:endParaRPr lang="en-GB">
              <a:latin typeface="Letter-join Print Plus 1"/>
            </a:endParaRPr>
          </a:p>
          <a:p>
            <a:pPr marL="457200" indent="-457200">
              <a:buFont typeface="Arial"/>
              <a:buChar char="•"/>
            </a:pPr>
            <a:r>
              <a:rPr lang="en-GB" sz="3200">
                <a:latin typeface="Letter-join Print Plus 1"/>
                <a:cs typeface="Dreaming Outloud Pro"/>
              </a:rPr>
              <a:t>Encourage children to use lower case letters (not capitals) except at the beginning of a sentence or name.</a:t>
            </a:r>
          </a:p>
          <a:p>
            <a:pPr algn="ctr"/>
            <a:endParaRPr lang="en-GB" sz="4000" b="1">
              <a:latin typeface="Letter-join Print Plus 1" panose="02000805000000020003" pitchFamily="50" charset="0"/>
            </a:endParaRPr>
          </a:p>
          <a:p>
            <a:pPr algn="ctr"/>
            <a:endParaRPr lang="en-GB" sz="4000" b="1">
              <a:latin typeface="Letter-join Print Plus 1" panose="02000805000000020003" pitchFamily="50" charset="0"/>
            </a:endParaRPr>
          </a:p>
          <a:p>
            <a:pPr algn="ctr"/>
            <a:endParaRPr lang="en-GB" sz="4000" b="1">
              <a:latin typeface="Letter-join Print Plus 1" panose="02000805000000020003" pitchFamily="50" charset="0"/>
            </a:endParaRPr>
          </a:p>
          <a:p>
            <a:pPr algn="ctr"/>
            <a:endParaRPr lang="en-GB" sz="4000" b="1">
              <a:latin typeface="Letter-join Print Plus 1" panose="02000805000000020003" pitchFamily="50" charset="0"/>
            </a:endParaRPr>
          </a:p>
          <a:p>
            <a:pPr algn="ctr"/>
            <a:endParaRPr lang="en-GB" sz="4000" b="1">
              <a:latin typeface="Letter-join Print Plus 1" panose="02000805000000020003" pitchFamily="50" charset="0"/>
            </a:endParaRPr>
          </a:p>
          <a:p>
            <a:pPr algn="ctr"/>
            <a:endParaRPr lang="en-GB" sz="4000" b="1">
              <a:latin typeface="Letter-join Print Plus 1" panose="02000805000000020003" pitchFamily="50" charset="0"/>
            </a:endParaRPr>
          </a:p>
          <a:p>
            <a:pPr algn="ctr"/>
            <a:endParaRPr lang="en-GB" sz="4000" b="1">
              <a:latin typeface="Letter-join Print Plus 1" panose="02000805000000020003" pitchFamily="50" charset="0"/>
            </a:endParaRPr>
          </a:p>
          <a:p>
            <a:endParaRPr lang="en-GB" sz="4400">
              <a:latin typeface="Letter-join Print Plus 1" panose="02000805000000020003" pitchFamily="50" charset="0"/>
            </a:endParaRPr>
          </a:p>
        </p:txBody>
      </p:sp>
      <p:pic>
        <p:nvPicPr>
          <p:cNvPr id="4" name="Picture 10" descr="Kids Writing Clipart - Clipartion.com">
            <a:extLst>
              <a:ext uri="{FF2B5EF4-FFF2-40B4-BE49-F238E27FC236}">
                <a16:creationId xmlns:a16="http://schemas.microsoft.com/office/drawing/2014/main" id="{6E48AC26-B071-499D-AA04-F05536FCF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2841" y="185487"/>
            <a:ext cx="1340305" cy="1340305"/>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Key clip art for kids free clipart images - Clipartix">
            <a:extLst>
              <a:ext uri="{FF2B5EF4-FFF2-40B4-BE49-F238E27FC236}">
                <a16:creationId xmlns:a16="http://schemas.microsoft.com/office/drawing/2014/main" id="{D81AE450-A218-4120-8262-DAC26EA757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8990" y="185487"/>
            <a:ext cx="1627772" cy="12291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handwriting child">
            <a:extLst>
              <a:ext uri="{FF2B5EF4-FFF2-40B4-BE49-F238E27FC236}">
                <a16:creationId xmlns:a16="http://schemas.microsoft.com/office/drawing/2014/main" id="{5BE208EA-D1C9-E760-9AA5-5525E2BEFF35}"/>
              </a:ext>
            </a:extLst>
          </p:cNvPr>
          <p:cNvPicPr>
            <a:picLocks noChangeAspect="1"/>
          </p:cNvPicPr>
          <p:nvPr/>
        </p:nvPicPr>
        <p:blipFill>
          <a:blip r:embed="rId5"/>
          <a:stretch>
            <a:fillRect/>
          </a:stretch>
        </p:blipFill>
        <p:spPr>
          <a:xfrm>
            <a:off x="9036139" y="1768975"/>
            <a:ext cx="2743200" cy="2224216"/>
          </a:xfrm>
          <a:prstGeom prst="rect">
            <a:avLst/>
          </a:prstGeom>
        </p:spPr>
      </p:pic>
    </p:spTree>
    <p:extLst>
      <p:ext uri="{BB962C8B-B14F-4D97-AF65-F5344CB8AC3E}">
        <p14:creationId xmlns:p14="http://schemas.microsoft.com/office/powerpoint/2010/main" val="2445274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7824C3-16A4-4899-957D-7F355CEFD89A}"/>
              </a:ext>
            </a:extLst>
          </p:cNvPr>
          <p:cNvSpPr txBox="1"/>
          <p:nvPr/>
        </p:nvSpPr>
        <p:spPr>
          <a:xfrm>
            <a:off x="413290" y="544569"/>
            <a:ext cx="11365418" cy="6924973"/>
          </a:xfrm>
          <a:prstGeom prst="rect">
            <a:avLst/>
          </a:prstGeom>
          <a:noFill/>
        </p:spPr>
        <p:txBody>
          <a:bodyPr wrap="square" lIns="91440" tIns="45720" rIns="91440" bIns="45720" rtlCol="0" anchor="t">
            <a:spAutoFit/>
          </a:bodyPr>
          <a:lstStyle/>
          <a:p>
            <a:pPr algn="ctr"/>
            <a:endParaRPr lang="en-GB" sz="6000" b="1">
              <a:latin typeface="Dreaming Outloud Pro"/>
              <a:cs typeface="Dreaming Outloud Pro"/>
            </a:endParaRPr>
          </a:p>
          <a:p>
            <a:pPr algn="ctr"/>
            <a:r>
              <a:rPr lang="en-GB" sz="6000" b="1">
                <a:latin typeface="Letter-join Print Plus 1"/>
                <a:cs typeface="Dreaming Outloud Pro"/>
              </a:rPr>
              <a:t>Join us for Busy Fingers!!</a:t>
            </a:r>
            <a:endParaRPr lang="en-US" sz="6000">
              <a:latin typeface="Letter-join Print Plus 1"/>
              <a:cs typeface="Calibri"/>
            </a:endParaRPr>
          </a:p>
          <a:p>
            <a:endParaRPr lang="en-GB" sz="4000" b="1">
              <a:latin typeface="Dreaming Outloud Pro"/>
              <a:cs typeface="Dreaming Outloud Pro"/>
            </a:endParaRPr>
          </a:p>
          <a:p>
            <a:pPr algn="ctr"/>
            <a:endParaRPr lang="en-GB" sz="4000" b="1">
              <a:latin typeface="Letter-join Print Plus 1" panose="02000805000000020003" pitchFamily="50" charset="0"/>
            </a:endParaRPr>
          </a:p>
          <a:p>
            <a:pPr algn="ctr"/>
            <a:endParaRPr lang="en-GB" sz="4000" b="1">
              <a:latin typeface="Letter-join Print Plus 1" panose="02000805000000020003" pitchFamily="50" charset="0"/>
            </a:endParaRPr>
          </a:p>
          <a:p>
            <a:pPr algn="ctr"/>
            <a:endParaRPr lang="en-GB" sz="4000" b="1">
              <a:latin typeface="Letter-join Print Plus 1" panose="02000805000000020003" pitchFamily="50" charset="0"/>
            </a:endParaRPr>
          </a:p>
          <a:p>
            <a:pPr algn="ctr"/>
            <a:endParaRPr lang="en-GB" sz="4000" b="1">
              <a:latin typeface="Letter-join Print Plus 1" panose="02000805000000020003" pitchFamily="50" charset="0"/>
            </a:endParaRPr>
          </a:p>
          <a:p>
            <a:pPr algn="ctr"/>
            <a:endParaRPr lang="en-GB" sz="4000" b="1">
              <a:latin typeface="Letter-join Print Plus 1" panose="02000805000000020003" pitchFamily="50" charset="0"/>
            </a:endParaRPr>
          </a:p>
          <a:p>
            <a:pPr algn="ctr"/>
            <a:endParaRPr lang="en-GB" sz="4000" b="1">
              <a:latin typeface="Letter-join Print Plus 1" panose="02000805000000020003" pitchFamily="50" charset="0"/>
            </a:endParaRPr>
          </a:p>
          <a:p>
            <a:endParaRPr lang="en-GB" sz="4400">
              <a:latin typeface="Letter-join Print Plus 1" panose="02000805000000020003" pitchFamily="50" charset="0"/>
            </a:endParaRPr>
          </a:p>
        </p:txBody>
      </p:sp>
      <p:pic>
        <p:nvPicPr>
          <p:cNvPr id="4" name="Picture 10" descr="Kids Writing Clipart - Clipartion.com">
            <a:extLst>
              <a:ext uri="{FF2B5EF4-FFF2-40B4-BE49-F238E27FC236}">
                <a16:creationId xmlns:a16="http://schemas.microsoft.com/office/drawing/2014/main" id="{6E48AC26-B071-499D-AA04-F05536FCF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2841" y="185487"/>
            <a:ext cx="1340305" cy="13403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Busy little hands Teaching Resources | Teachers Pay Teachers">
            <a:extLst>
              <a:ext uri="{FF2B5EF4-FFF2-40B4-BE49-F238E27FC236}">
                <a16:creationId xmlns:a16="http://schemas.microsoft.com/office/drawing/2014/main" id="{687A384C-48D6-F0A1-196D-0A535A52CF20}"/>
              </a:ext>
            </a:extLst>
          </p:cNvPr>
          <p:cNvPicPr>
            <a:picLocks noChangeAspect="1"/>
          </p:cNvPicPr>
          <p:nvPr/>
        </p:nvPicPr>
        <p:blipFill>
          <a:blip r:embed="rId4"/>
          <a:stretch>
            <a:fillRect/>
          </a:stretch>
        </p:blipFill>
        <p:spPr>
          <a:xfrm>
            <a:off x="4523168" y="2682703"/>
            <a:ext cx="2743200" cy="2743200"/>
          </a:xfrm>
          <a:prstGeom prst="rect">
            <a:avLst/>
          </a:prstGeom>
        </p:spPr>
      </p:pic>
    </p:spTree>
    <p:extLst>
      <p:ext uri="{BB962C8B-B14F-4D97-AF65-F5344CB8AC3E}">
        <p14:creationId xmlns:p14="http://schemas.microsoft.com/office/powerpoint/2010/main" val="501353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7824C3-16A4-4899-957D-7F355CEFD89A}"/>
              </a:ext>
            </a:extLst>
          </p:cNvPr>
          <p:cNvSpPr txBox="1"/>
          <p:nvPr/>
        </p:nvSpPr>
        <p:spPr>
          <a:xfrm>
            <a:off x="386499" y="666750"/>
            <a:ext cx="9643326" cy="5386090"/>
          </a:xfrm>
          <a:prstGeom prst="rect">
            <a:avLst/>
          </a:prstGeom>
          <a:noFill/>
        </p:spPr>
        <p:txBody>
          <a:bodyPr wrap="square" lIns="91440" tIns="45720" rIns="91440" bIns="45720" rtlCol="0" anchor="t">
            <a:spAutoFit/>
          </a:bodyPr>
          <a:lstStyle/>
          <a:p>
            <a:pPr algn="ctr"/>
            <a:r>
              <a:rPr lang="en-GB" sz="3600" b="1">
                <a:latin typeface="Letter-join Print Plus 1"/>
                <a:cs typeface="Calibri Light"/>
              </a:rPr>
              <a:t>This morning</a:t>
            </a:r>
          </a:p>
          <a:p>
            <a:endParaRPr lang="en-GB" sz="3200">
              <a:latin typeface="Letter-join Print Plus 1"/>
              <a:cs typeface="Calibri Light" panose="020F0302020204030204" pitchFamily="34" charset="0"/>
            </a:endParaRPr>
          </a:p>
          <a:p>
            <a:r>
              <a:rPr lang="en-GB" sz="3200">
                <a:latin typeface="Letter-join Print Plus 1"/>
                <a:cs typeface="Calibri Light"/>
              </a:rPr>
              <a:t>8.40-9.00-Learning about the process of writing in the Early Years.</a:t>
            </a:r>
          </a:p>
          <a:p>
            <a:pPr marL="571500" indent="-571500">
              <a:buFont typeface="Arial" panose="020B0604020202020204" pitchFamily="34" charset="0"/>
              <a:buChar char="•"/>
            </a:pPr>
            <a:endParaRPr lang="en-GB" sz="3200">
              <a:latin typeface="Letter-join Print Plus 1"/>
              <a:cs typeface="Calibri Light" panose="020F0302020204030204" pitchFamily="34" charset="0"/>
            </a:endParaRPr>
          </a:p>
          <a:p>
            <a:r>
              <a:rPr lang="en-GB" sz="3200">
                <a:latin typeface="Letter-join Print Plus 1"/>
                <a:cs typeface="Calibri Light"/>
              </a:rPr>
              <a:t>9.00-9.20-Join your child in our "Busy Fingers" session. </a:t>
            </a:r>
            <a:endParaRPr lang="en-GB" sz="3200">
              <a:latin typeface="Letter-join Print Plus 1"/>
              <a:cs typeface="Calibri Light" panose="020F0302020204030204" pitchFamily="34" charset="0"/>
            </a:endParaRPr>
          </a:p>
          <a:p>
            <a:endParaRPr lang="en-GB" sz="3200">
              <a:latin typeface="Letter-join Print Plus 1"/>
              <a:cs typeface="Calibri Light"/>
            </a:endParaRPr>
          </a:p>
          <a:p>
            <a:r>
              <a:rPr lang="en-GB" sz="3200">
                <a:latin typeface="Letter-join Print Plus 1"/>
                <a:cs typeface="Calibri Light"/>
              </a:rPr>
              <a:t>9.20-9.30 Questions</a:t>
            </a:r>
            <a:endParaRPr lang="en-GB" sz="3200">
              <a:latin typeface="Letter-join Print Plus 1"/>
              <a:cs typeface="Calibri Light" panose="020F0302020204030204" pitchFamily="34" charset="0"/>
            </a:endParaRPr>
          </a:p>
          <a:p>
            <a:endParaRPr lang="en-GB" sz="4000">
              <a:latin typeface="Letter-join Print Plus 1" panose="02000805000000020003" pitchFamily="50" charset="0"/>
            </a:endParaRPr>
          </a:p>
          <a:p>
            <a:pPr marL="571500" indent="-571500">
              <a:buFont typeface="Arial" panose="020B0604020202020204" pitchFamily="34" charset="0"/>
              <a:buChar char="•"/>
            </a:pPr>
            <a:endParaRPr lang="en-GB" sz="4400">
              <a:latin typeface="Letter-join Print Plus 1" panose="02000805000000020003" pitchFamily="50" charset="0"/>
            </a:endParaRPr>
          </a:p>
        </p:txBody>
      </p:sp>
      <p:pic>
        <p:nvPicPr>
          <p:cNvPr id="3074" name="Picture 2" descr="Image result for schedule clip art">
            <a:extLst>
              <a:ext uri="{FF2B5EF4-FFF2-40B4-BE49-F238E27FC236}">
                <a16:creationId xmlns:a16="http://schemas.microsoft.com/office/drawing/2014/main" id="{319EB6DD-6397-400D-8E38-459CBE46F8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279"/>
          <a:stretch/>
        </p:blipFill>
        <p:spPr bwMode="auto">
          <a:xfrm rot="20580000">
            <a:off x="8760574" y="3857446"/>
            <a:ext cx="2854493" cy="210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466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7824C3-16A4-4899-957D-7F355CEFD89A}"/>
              </a:ext>
            </a:extLst>
          </p:cNvPr>
          <p:cNvSpPr txBox="1"/>
          <p:nvPr/>
        </p:nvSpPr>
        <p:spPr>
          <a:xfrm>
            <a:off x="610167" y="709879"/>
            <a:ext cx="10982227" cy="6309420"/>
          </a:xfrm>
          <a:prstGeom prst="rect">
            <a:avLst/>
          </a:prstGeom>
          <a:noFill/>
        </p:spPr>
        <p:txBody>
          <a:bodyPr wrap="square" lIns="91440" tIns="45720" rIns="91440" bIns="45720" rtlCol="0" anchor="t">
            <a:spAutoFit/>
          </a:bodyPr>
          <a:lstStyle/>
          <a:p>
            <a:r>
              <a:rPr lang="en-GB" sz="4000" b="1">
                <a:latin typeface="Dreaming Outloud Pro"/>
                <a:cs typeface="Dreaming Outloud Pro"/>
              </a:rPr>
              <a:t>A</a:t>
            </a:r>
            <a:r>
              <a:rPr lang="en-GB" sz="4000" b="1">
                <a:latin typeface="Letter-join Print Plus 1"/>
                <a:cs typeface="Dreaming Outloud Pro"/>
              </a:rPr>
              <a:t>ims for this workshop</a:t>
            </a:r>
            <a:r>
              <a:rPr lang="en-GB" sz="4000">
                <a:latin typeface="Letter-join Print Plus 1"/>
                <a:cs typeface="Dreaming Outloud Pro"/>
              </a:rPr>
              <a:t>…</a:t>
            </a:r>
          </a:p>
          <a:p>
            <a:pPr marL="571500" indent="-571500">
              <a:buFont typeface="Arial" panose="020B0604020202020204" pitchFamily="34" charset="0"/>
              <a:buChar char="•"/>
            </a:pPr>
            <a:r>
              <a:rPr lang="en-GB" sz="4000">
                <a:latin typeface="Letter-join Print Plus 1"/>
                <a:cs typeface="Dreaming Outloud Pro"/>
              </a:rPr>
              <a:t>To understand the importance of how physical skills aid writing.</a:t>
            </a:r>
          </a:p>
          <a:p>
            <a:pPr marL="571500" indent="-571500">
              <a:buFont typeface="Arial" panose="020B0604020202020204" pitchFamily="34" charset="0"/>
              <a:buChar char="•"/>
            </a:pPr>
            <a:endParaRPr lang="en-GB" sz="4000">
              <a:latin typeface="Letter-join Print Plus 1"/>
              <a:cs typeface="Dreaming Outloud Pro"/>
            </a:endParaRPr>
          </a:p>
          <a:p>
            <a:pPr marL="571500" indent="-571500">
              <a:buFont typeface="Arial" panose="020B0604020202020204" pitchFamily="34" charset="0"/>
              <a:buChar char="•"/>
            </a:pPr>
            <a:r>
              <a:rPr lang="en-GB" sz="4000">
                <a:latin typeface="Letter-join Print Plus 1"/>
                <a:cs typeface="Dreaming Outloud Pro"/>
              </a:rPr>
              <a:t>To know how to help your child use their phonic knowledge to spell.</a:t>
            </a:r>
          </a:p>
          <a:p>
            <a:pPr marL="571500" indent="-571500">
              <a:buFont typeface="Arial" panose="020B0604020202020204" pitchFamily="34" charset="0"/>
              <a:buChar char="•"/>
            </a:pPr>
            <a:endParaRPr lang="en-GB" sz="4000">
              <a:latin typeface="Letter-join Print Plus 1"/>
              <a:cs typeface="Dreaming Outloud Pro"/>
            </a:endParaRPr>
          </a:p>
          <a:p>
            <a:pPr marL="571500" indent="-571500">
              <a:buFont typeface="Arial" panose="020B0604020202020204" pitchFamily="34" charset="0"/>
              <a:buChar char="•"/>
            </a:pPr>
            <a:r>
              <a:rPr lang="en-GB" sz="4000">
                <a:latin typeface="Letter-join Print Plus 1"/>
                <a:cs typeface="Dreaming Outloud Pro"/>
              </a:rPr>
              <a:t>To learn about how to teach handwriting.</a:t>
            </a:r>
          </a:p>
          <a:p>
            <a:endParaRPr lang="en-GB" sz="4000">
              <a:latin typeface="Letter-join Print Plus 1"/>
            </a:endParaRPr>
          </a:p>
          <a:p>
            <a:pPr marL="571500" indent="-571500">
              <a:buFont typeface="Arial" panose="020B0604020202020204" pitchFamily="34" charset="0"/>
              <a:buChar char="•"/>
            </a:pPr>
            <a:endParaRPr lang="en-GB" sz="4400">
              <a:latin typeface="Letter-join Print Plus 1" panose="02000805000000020003" pitchFamily="50" charset="0"/>
            </a:endParaRPr>
          </a:p>
        </p:txBody>
      </p:sp>
      <p:pic>
        <p:nvPicPr>
          <p:cNvPr id="4" name="Picture 10" descr="Kids Writing Clipart - Clipartion.com">
            <a:extLst>
              <a:ext uri="{FF2B5EF4-FFF2-40B4-BE49-F238E27FC236}">
                <a16:creationId xmlns:a16="http://schemas.microsoft.com/office/drawing/2014/main" id="{6E48AC26-B071-499D-AA04-F05536FCF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3893" y="5117750"/>
            <a:ext cx="1542576" cy="1528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618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7824C3-16A4-4899-957D-7F355CEFD89A}"/>
              </a:ext>
            </a:extLst>
          </p:cNvPr>
          <p:cNvSpPr txBox="1"/>
          <p:nvPr/>
        </p:nvSpPr>
        <p:spPr>
          <a:xfrm>
            <a:off x="465222" y="666750"/>
            <a:ext cx="11365418" cy="6924973"/>
          </a:xfrm>
          <a:prstGeom prst="rect">
            <a:avLst/>
          </a:prstGeom>
          <a:noFill/>
        </p:spPr>
        <p:txBody>
          <a:bodyPr wrap="square" lIns="91440" tIns="45720" rIns="91440" bIns="45720" rtlCol="0" anchor="t">
            <a:spAutoFit/>
          </a:bodyPr>
          <a:lstStyle/>
          <a:p>
            <a:endParaRPr lang="en-GB" sz="4000" b="1">
              <a:latin typeface="Letter-join Print Plus 1" panose="02000805000000020003" pitchFamily="50" charset="0"/>
            </a:endParaRPr>
          </a:p>
          <a:p>
            <a:pPr algn="ctr"/>
            <a:endParaRPr lang="en-GB" sz="4000" b="1">
              <a:latin typeface="Letter-join Print Plus 1" panose="02000805000000020003" pitchFamily="50" charset="0"/>
            </a:endParaRPr>
          </a:p>
          <a:p>
            <a:pPr algn="ctr"/>
            <a:endParaRPr lang="en-GB" sz="4000" b="1">
              <a:latin typeface="Letter-join Print Plus 1" panose="02000805000000020003" pitchFamily="50" charset="0"/>
            </a:endParaRPr>
          </a:p>
          <a:p>
            <a:pPr algn="ctr"/>
            <a:endParaRPr lang="en-GB" sz="8000" b="1">
              <a:latin typeface="Dreaming Outloud Pro"/>
              <a:cs typeface="Dreaming Outloud Pro"/>
            </a:endParaRPr>
          </a:p>
          <a:p>
            <a:pPr algn="ctr"/>
            <a:r>
              <a:rPr lang="en-GB" sz="8000" b="1">
                <a:latin typeface="Letter-join Print Plus 1"/>
                <a:cs typeface="Dreaming Outloud Pro"/>
              </a:rPr>
              <a:t>Writing is a very tricky thing to do!</a:t>
            </a:r>
            <a:endParaRPr lang="en-GB">
              <a:latin typeface="Letter-join Print Plus 1"/>
            </a:endParaRPr>
          </a:p>
          <a:p>
            <a:pPr algn="ctr"/>
            <a:endParaRPr lang="en-GB" sz="4000" b="1">
              <a:latin typeface="Letter-join Print Plus 1" panose="02000805000000020003" pitchFamily="50" charset="0"/>
            </a:endParaRPr>
          </a:p>
          <a:p>
            <a:endParaRPr lang="en-GB" sz="4400">
              <a:latin typeface="Letter-join Print Plus 1" panose="02000805000000020003" pitchFamily="50" charset="0"/>
            </a:endParaRPr>
          </a:p>
        </p:txBody>
      </p:sp>
      <p:pic>
        <p:nvPicPr>
          <p:cNvPr id="4" name="Picture 10" descr="Kids Writing Clipart - Clipartion.com">
            <a:extLst>
              <a:ext uri="{FF2B5EF4-FFF2-40B4-BE49-F238E27FC236}">
                <a16:creationId xmlns:a16="http://schemas.microsoft.com/office/drawing/2014/main" id="{6E48AC26-B071-499D-AA04-F05536FCF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0375" y="763512"/>
            <a:ext cx="2561924" cy="2574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800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7824C3-16A4-4899-957D-7F355CEFD89A}"/>
              </a:ext>
            </a:extLst>
          </p:cNvPr>
          <p:cNvSpPr txBox="1"/>
          <p:nvPr/>
        </p:nvSpPr>
        <p:spPr>
          <a:xfrm>
            <a:off x="465222" y="1186845"/>
            <a:ext cx="11365418" cy="3231654"/>
          </a:xfrm>
          <a:prstGeom prst="rect">
            <a:avLst/>
          </a:prstGeom>
          <a:noFill/>
        </p:spPr>
        <p:txBody>
          <a:bodyPr wrap="square" lIns="91440" tIns="45720" rIns="91440" bIns="45720" rtlCol="0" anchor="t">
            <a:spAutoFit/>
          </a:bodyPr>
          <a:lstStyle/>
          <a:p>
            <a:endParaRPr lang="en-GB" sz="4000" b="1">
              <a:latin typeface="Letter-join Print Plus 1" panose="02000805000000020003" pitchFamily="50" charset="0"/>
            </a:endParaRPr>
          </a:p>
          <a:p>
            <a:pPr algn="ctr"/>
            <a:endParaRPr lang="en-GB" sz="4000" b="1">
              <a:latin typeface="Letter-join Print Plus 1" panose="02000805000000020003" pitchFamily="50" charset="0"/>
            </a:endParaRPr>
          </a:p>
          <a:p>
            <a:pPr algn="ctr"/>
            <a:r>
              <a:rPr lang="en-GB" sz="4000" b="1">
                <a:latin typeface="Letter-join Print Plus 1"/>
                <a:cs typeface="Dreaming Outloud Pro"/>
              </a:rPr>
              <a:t>Before children can even hold a pencil or write they must be physically ready</a:t>
            </a:r>
          </a:p>
          <a:p>
            <a:endParaRPr lang="en-GB" sz="4400">
              <a:latin typeface="Dreaming Outloud Pro"/>
              <a:cs typeface="Dreaming Outloud Pro"/>
            </a:endParaRPr>
          </a:p>
        </p:txBody>
      </p:sp>
      <p:pic>
        <p:nvPicPr>
          <p:cNvPr id="4" name="Picture 10" descr="Kids Writing Clipart - Clipartion.com">
            <a:extLst>
              <a:ext uri="{FF2B5EF4-FFF2-40B4-BE49-F238E27FC236}">
                <a16:creationId xmlns:a16="http://schemas.microsoft.com/office/drawing/2014/main" id="{6E48AC26-B071-499D-AA04-F05536FCF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5042" y="158750"/>
            <a:ext cx="2053924" cy="20539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0F5131C-4CB5-48AF-A482-546FDDE3E67C}"/>
              </a:ext>
            </a:extLst>
          </p:cNvPr>
          <p:cNvPicPr>
            <a:picLocks noChangeAspect="1"/>
          </p:cNvPicPr>
          <p:nvPr/>
        </p:nvPicPr>
        <p:blipFill rotWithShape="1">
          <a:blip r:embed="rId4"/>
          <a:srcRect l="40131" t="41404" r="42895" b="27251"/>
          <a:stretch/>
        </p:blipFill>
        <p:spPr>
          <a:xfrm>
            <a:off x="4504903" y="3826424"/>
            <a:ext cx="2565336" cy="2669737"/>
          </a:xfrm>
          <a:prstGeom prst="rect">
            <a:avLst/>
          </a:prstGeom>
        </p:spPr>
      </p:pic>
    </p:spTree>
    <p:extLst>
      <p:ext uri="{BB962C8B-B14F-4D97-AF65-F5344CB8AC3E}">
        <p14:creationId xmlns:p14="http://schemas.microsoft.com/office/powerpoint/2010/main" val="2037803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7824C3-16A4-4899-957D-7F355CEFD89A}"/>
              </a:ext>
            </a:extLst>
          </p:cNvPr>
          <p:cNvSpPr txBox="1"/>
          <p:nvPr/>
        </p:nvSpPr>
        <p:spPr>
          <a:xfrm>
            <a:off x="655722" y="386013"/>
            <a:ext cx="11365418" cy="2000548"/>
          </a:xfrm>
          <a:prstGeom prst="rect">
            <a:avLst/>
          </a:prstGeom>
          <a:noFill/>
        </p:spPr>
        <p:txBody>
          <a:bodyPr wrap="square" lIns="91440" tIns="45720" rIns="91440" bIns="45720" rtlCol="0" anchor="t">
            <a:spAutoFit/>
          </a:bodyPr>
          <a:lstStyle/>
          <a:p>
            <a:r>
              <a:rPr lang="en-GB" sz="4000" b="1">
                <a:latin typeface="Letter-join Print Plus 1"/>
                <a:cs typeface="Dreaming Outloud Pro"/>
              </a:rPr>
              <a:t>Large physical movements-gross motor skills</a:t>
            </a:r>
          </a:p>
          <a:p>
            <a:pPr algn="ctr"/>
            <a:endParaRPr lang="en-GB" sz="4000" b="1">
              <a:latin typeface="Dreaming Outloud Pro"/>
              <a:cs typeface="Dreaming Outloud Pro"/>
            </a:endParaRPr>
          </a:p>
          <a:p>
            <a:endParaRPr lang="en-GB" sz="4400">
              <a:latin typeface="+mj-lt"/>
            </a:endParaRPr>
          </a:p>
        </p:txBody>
      </p:sp>
      <p:pic>
        <p:nvPicPr>
          <p:cNvPr id="4" name="Picture 10" descr="Kids Writing Clipart - Clipartion.com">
            <a:extLst>
              <a:ext uri="{FF2B5EF4-FFF2-40B4-BE49-F238E27FC236}">
                <a16:creationId xmlns:a16="http://schemas.microsoft.com/office/drawing/2014/main" id="{6E48AC26-B071-499D-AA04-F05536FCF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2841" y="185487"/>
            <a:ext cx="1340305" cy="13403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D17E737-AEF6-4429-9791-E1914C03AB20}"/>
              </a:ext>
            </a:extLst>
          </p:cNvPr>
          <p:cNvPicPr>
            <a:picLocks noChangeAspect="1"/>
          </p:cNvPicPr>
          <p:nvPr/>
        </p:nvPicPr>
        <p:blipFill rotWithShape="1">
          <a:blip r:embed="rId4"/>
          <a:srcRect l="2963" t="24354" r="51053" b="23977"/>
          <a:stretch/>
        </p:blipFill>
        <p:spPr>
          <a:xfrm>
            <a:off x="361360" y="1525792"/>
            <a:ext cx="11365418" cy="5063270"/>
          </a:xfrm>
          <a:prstGeom prst="rect">
            <a:avLst/>
          </a:prstGeom>
        </p:spPr>
      </p:pic>
      <p:sp>
        <p:nvSpPr>
          <p:cNvPr id="6" name="TextBox 5">
            <a:extLst>
              <a:ext uri="{FF2B5EF4-FFF2-40B4-BE49-F238E27FC236}">
                <a16:creationId xmlns:a16="http://schemas.microsoft.com/office/drawing/2014/main" id="{4D086E80-C9B6-4391-A3CA-C0A91C57E9A2}"/>
              </a:ext>
            </a:extLst>
          </p:cNvPr>
          <p:cNvSpPr txBox="1"/>
          <p:nvPr/>
        </p:nvSpPr>
        <p:spPr>
          <a:xfrm>
            <a:off x="272716" y="1811021"/>
            <a:ext cx="2662990" cy="1323439"/>
          </a:xfrm>
          <a:prstGeom prst="rect">
            <a:avLst/>
          </a:prstGeom>
          <a:noFill/>
        </p:spPr>
        <p:txBody>
          <a:bodyPr wrap="square" lIns="91440" tIns="45720" rIns="91440" bIns="45720" rtlCol="0" anchor="t">
            <a:spAutoFit/>
          </a:bodyPr>
          <a:lstStyle/>
          <a:p>
            <a:pPr algn="ctr"/>
            <a:r>
              <a:rPr lang="en-GB" sz="4000">
                <a:latin typeface="Letter-join Print Plus 1"/>
                <a:cs typeface="Dreaming Outloud Pro"/>
              </a:rPr>
              <a:t>Core stability</a:t>
            </a:r>
          </a:p>
        </p:txBody>
      </p:sp>
      <p:sp>
        <p:nvSpPr>
          <p:cNvPr id="7" name="TextBox 6">
            <a:extLst>
              <a:ext uri="{FF2B5EF4-FFF2-40B4-BE49-F238E27FC236}">
                <a16:creationId xmlns:a16="http://schemas.microsoft.com/office/drawing/2014/main" id="{D7890AE0-F467-48E5-94D9-3FC9F4BB242A}"/>
              </a:ext>
            </a:extLst>
          </p:cNvPr>
          <p:cNvSpPr txBox="1"/>
          <p:nvPr/>
        </p:nvSpPr>
        <p:spPr>
          <a:xfrm>
            <a:off x="7663311" y="1811021"/>
            <a:ext cx="3689682" cy="1323439"/>
          </a:xfrm>
          <a:prstGeom prst="rect">
            <a:avLst/>
          </a:prstGeom>
          <a:noFill/>
        </p:spPr>
        <p:txBody>
          <a:bodyPr wrap="square" lIns="91440" tIns="45720" rIns="91440" bIns="45720" rtlCol="0" anchor="t">
            <a:spAutoFit/>
          </a:bodyPr>
          <a:lstStyle/>
          <a:p>
            <a:pPr algn="ctr"/>
            <a:r>
              <a:rPr lang="en-GB" sz="4000">
                <a:latin typeface="Letter-join Print Plus 1"/>
                <a:cs typeface="Dreaming Outloud Pro"/>
              </a:rPr>
              <a:t>Upper body strength</a:t>
            </a:r>
          </a:p>
        </p:txBody>
      </p:sp>
      <p:sp>
        <p:nvSpPr>
          <p:cNvPr id="8" name="TextBox 7">
            <a:extLst>
              <a:ext uri="{FF2B5EF4-FFF2-40B4-BE49-F238E27FC236}">
                <a16:creationId xmlns:a16="http://schemas.microsoft.com/office/drawing/2014/main" id="{9ECEEF41-D7AE-4821-B463-FE62CA1A9061}"/>
              </a:ext>
            </a:extLst>
          </p:cNvPr>
          <p:cNvSpPr txBox="1"/>
          <p:nvPr/>
        </p:nvSpPr>
        <p:spPr>
          <a:xfrm>
            <a:off x="7107440" y="5973872"/>
            <a:ext cx="4723200" cy="707886"/>
          </a:xfrm>
          <a:prstGeom prst="rect">
            <a:avLst/>
          </a:prstGeom>
          <a:noFill/>
        </p:spPr>
        <p:txBody>
          <a:bodyPr wrap="square" lIns="91440" tIns="45720" rIns="91440" bIns="45720" rtlCol="0" anchor="t">
            <a:spAutoFit/>
          </a:bodyPr>
          <a:lstStyle/>
          <a:p>
            <a:pPr algn="ctr"/>
            <a:r>
              <a:rPr lang="en-GB" sz="4000">
                <a:latin typeface="Letter-join Print Plus 1"/>
                <a:cs typeface="Dreaming Outloud Pro"/>
              </a:rPr>
              <a:t>Crossing the midline</a:t>
            </a:r>
          </a:p>
        </p:txBody>
      </p:sp>
      <p:sp>
        <p:nvSpPr>
          <p:cNvPr id="9" name="TextBox 8">
            <a:extLst>
              <a:ext uri="{FF2B5EF4-FFF2-40B4-BE49-F238E27FC236}">
                <a16:creationId xmlns:a16="http://schemas.microsoft.com/office/drawing/2014/main" id="{021295D9-9D4D-443E-B43F-4DD159A53A1E}"/>
              </a:ext>
            </a:extLst>
          </p:cNvPr>
          <p:cNvSpPr txBox="1"/>
          <p:nvPr/>
        </p:nvSpPr>
        <p:spPr>
          <a:xfrm>
            <a:off x="0" y="5973872"/>
            <a:ext cx="6481010" cy="707886"/>
          </a:xfrm>
          <a:prstGeom prst="rect">
            <a:avLst/>
          </a:prstGeom>
          <a:noFill/>
        </p:spPr>
        <p:txBody>
          <a:bodyPr wrap="square" lIns="91440" tIns="45720" rIns="91440" bIns="45720" rtlCol="0" anchor="t">
            <a:spAutoFit/>
          </a:bodyPr>
          <a:lstStyle/>
          <a:p>
            <a:pPr algn="ctr"/>
            <a:r>
              <a:rPr lang="en-GB" sz="4000">
                <a:latin typeface="Letter-join Print Plus 1"/>
                <a:cs typeface="Dreaming Outloud Pro"/>
              </a:rPr>
              <a:t>Bi-lateral Co-ordination</a:t>
            </a:r>
          </a:p>
        </p:txBody>
      </p:sp>
    </p:spTree>
    <p:extLst>
      <p:ext uri="{BB962C8B-B14F-4D97-AF65-F5344CB8AC3E}">
        <p14:creationId xmlns:p14="http://schemas.microsoft.com/office/powerpoint/2010/main" val="185747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7824C3-16A4-4899-957D-7F355CEFD89A}"/>
              </a:ext>
            </a:extLst>
          </p:cNvPr>
          <p:cNvSpPr txBox="1"/>
          <p:nvPr/>
        </p:nvSpPr>
        <p:spPr>
          <a:xfrm>
            <a:off x="465222" y="666750"/>
            <a:ext cx="11365418" cy="2000548"/>
          </a:xfrm>
          <a:prstGeom prst="rect">
            <a:avLst/>
          </a:prstGeom>
          <a:noFill/>
        </p:spPr>
        <p:txBody>
          <a:bodyPr wrap="square" lIns="91440" tIns="45720" rIns="91440" bIns="45720" rtlCol="0" anchor="t">
            <a:spAutoFit/>
          </a:bodyPr>
          <a:lstStyle/>
          <a:p>
            <a:r>
              <a:rPr lang="en-GB" sz="4000" b="1">
                <a:latin typeface="Letter-join Print Plus 1"/>
                <a:cs typeface="Dreaming Outloud Pro"/>
              </a:rPr>
              <a:t>Small physical movements-fine motor skills</a:t>
            </a:r>
          </a:p>
          <a:p>
            <a:pPr algn="ctr"/>
            <a:endParaRPr lang="en-GB" sz="4000" b="1">
              <a:latin typeface="Letter-join Print Plus 1" panose="02000805000000020003" pitchFamily="50" charset="0"/>
            </a:endParaRPr>
          </a:p>
          <a:p>
            <a:endParaRPr lang="en-GB" sz="4400">
              <a:latin typeface="Letter-join Print Plus 1" panose="02000805000000020003" pitchFamily="50" charset="0"/>
            </a:endParaRPr>
          </a:p>
        </p:txBody>
      </p:sp>
      <p:pic>
        <p:nvPicPr>
          <p:cNvPr id="4" name="Picture 10" descr="Kids Writing Clipart - Clipartion.com">
            <a:extLst>
              <a:ext uri="{FF2B5EF4-FFF2-40B4-BE49-F238E27FC236}">
                <a16:creationId xmlns:a16="http://schemas.microsoft.com/office/drawing/2014/main" id="{6E48AC26-B071-499D-AA04-F05536FCF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2841" y="185487"/>
            <a:ext cx="1340305" cy="13403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D086E80-C9B6-4391-A3CA-C0A91C57E9A2}"/>
              </a:ext>
            </a:extLst>
          </p:cNvPr>
          <p:cNvSpPr txBox="1"/>
          <p:nvPr/>
        </p:nvSpPr>
        <p:spPr>
          <a:xfrm>
            <a:off x="272716" y="1811021"/>
            <a:ext cx="2662990" cy="1323439"/>
          </a:xfrm>
          <a:prstGeom prst="rect">
            <a:avLst/>
          </a:prstGeom>
          <a:noFill/>
        </p:spPr>
        <p:txBody>
          <a:bodyPr wrap="square" lIns="91440" tIns="45720" rIns="91440" bIns="45720" rtlCol="0" anchor="t">
            <a:spAutoFit/>
          </a:bodyPr>
          <a:lstStyle/>
          <a:p>
            <a:pPr algn="ctr"/>
            <a:r>
              <a:rPr lang="en-GB" sz="4000">
                <a:latin typeface="Letter-join Print Plus 1"/>
                <a:cs typeface="Dreaming Outloud Pro"/>
              </a:rPr>
              <a:t>Isolate fingers</a:t>
            </a:r>
          </a:p>
        </p:txBody>
      </p:sp>
      <p:sp>
        <p:nvSpPr>
          <p:cNvPr id="7" name="TextBox 6">
            <a:extLst>
              <a:ext uri="{FF2B5EF4-FFF2-40B4-BE49-F238E27FC236}">
                <a16:creationId xmlns:a16="http://schemas.microsoft.com/office/drawing/2014/main" id="{D7890AE0-F467-48E5-94D9-3FC9F4BB242A}"/>
              </a:ext>
            </a:extLst>
          </p:cNvPr>
          <p:cNvSpPr txBox="1"/>
          <p:nvPr/>
        </p:nvSpPr>
        <p:spPr>
          <a:xfrm>
            <a:off x="7663311" y="1811021"/>
            <a:ext cx="3689682" cy="707886"/>
          </a:xfrm>
          <a:prstGeom prst="rect">
            <a:avLst/>
          </a:prstGeom>
          <a:noFill/>
        </p:spPr>
        <p:txBody>
          <a:bodyPr wrap="square" lIns="91440" tIns="45720" rIns="91440" bIns="45720" rtlCol="0" anchor="t">
            <a:spAutoFit/>
          </a:bodyPr>
          <a:lstStyle/>
          <a:p>
            <a:pPr algn="ctr"/>
            <a:r>
              <a:rPr lang="en-GB" sz="4000">
                <a:latin typeface="Letter-join Print Plus 1"/>
                <a:cs typeface="Dreaming Outloud Pro"/>
              </a:rPr>
              <a:t>Wrist mobility</a:t>
            </a:r>
          </a:p>
        </p:txBody>
      </p:sp>
      <p:sp>
        <p:nvSpPr>
          <p:cNvPr id="9" name="TextBox 8">
            <a:extLst>
              <a:ext uri="{FF2B5EF4-FFF2-40B4-BE49-F238E27FC236}">
                <a16:creationId xmlns:a16="http://schemas.microsoft.com/office/drawing/2014/main" id="{021295D9-9D4D-443E-B43F-4DD159A53A1E}"/>
              </a:ext>
            </a:extLst>
          </p:cNvPr>
          <p:cNvSpPr txBox="1"/>
          <p:nvPr/>
        </p:nvSpPr>
        <p:spPr>
          <a:xfrm>
            <a:off x="2636762" y="5961777"/>
            <a:ext cx="6481010" cy="707886"/>
          </a:xfrm>
          <a:prstGeom prst="rect">
            <a:avLst/>
          </a:prstGeom>
          <a:noFill/>
        </p:spPr>
        <p:txBody>
          <a:bodyPr wrap="square" lIns="91440" tIns="45720" rIns="91440" bIns="45720" rtlCol="0" anchor="t">
            <a:spAutoFit/>
          </a:bodyPr>
          <a:lstStyle/>
          <a:p>
            <a:pPr algn="ctr"/>
            <a:r>
              <a:rPr lang="en-GB" sz="4000">
                <a:latin typeface="Letter-join Print Plus 1"/>
                <a:cs typeface="Dreaming Outloud Pro"/>
              </a:rPr>
              <a:t>Pincer grip</a:t>
            </a:r>
          </a:p>
        </p:txBody>
      </p:sp>
      <p:pic>
        <p:nvPicPr>
          <p:cNvPr id="5" name="Picture 4">
            <a:extLst>
              <a:ext uri="{FF2B5EF4-FFF2-40B4-BE49-F238E27FC236}">
                <a16:creationId xmlns:a16="http://schemas.microsoft.com/office/drawing/2014/main" id="{7FD89B9B-B553-4922-AA68-055A49B46786}"/>
              </a:ext>
            </a:extLst>
          </p:cNvPr>
          <p:cNvPicPr>
            <a:picLocks noChangeAspect="1"/>
          </p:cNvPicPr>
          <p:nvPr/>
        </p:nvPicPr>
        <p:blipFill rotWithShape="1">
          <a:blip r:embed="rId4"/>
          <a:srcRect l="24079" t="19649" r="28684" b="19704"/>
          <a:stretch/>
        </p:blipFill>
        <p:spPr>
          <a:xfrm>
            <a:off x="2406317" y="1846679"/>
            <a:ext cx="5441477" cy="3929779"/>
          </a:xfrm>
          <a:prstGeom prst="rect">
            <a:avLst/>
          </a:prstGeom>
        </p:spPr>
      </p:pic>
    </p:spTree>
    <p:extLst>
      <p:ext uri="{BB962C8B-B14F-4D97-AF65-F5344CB8AC3E}">
        <p14:creationId xmlns:p14="http://schemas.microsoft.com/office/powerpoint/2010/main" val="2019749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7824C3-16A4-4899-957D-7F355CEFD89A}"/>
              </a:ext>
            </a:extLst>
          </p:cNvPr>
          <p:cNvSpPr txBox="1"/>
          <p:nvPr/>
        </p:nvSpPr>
        <p:spPr>
          <a:xfrm>
            <a:off x="465222" y="666750"/>
            <a:ext cx="11365418" cy="2000548"/>
          </a:xfrm>
          <a:prstGeom prst="rect">
            <a:avLst/>
          </a:prstGeom>
          <a:noFill/>
        </p:spPr>
        <p:txBody>
          <a:bodyPr wrap="square" lIns="91440" tIns="45720" rIns="91440" bIns="45720" rtlCol="0" anchor="t">
            <a:spAutoFit/>
          </a:bodyPr>
          <a:lstStyle/>
          <a:p>
            <a:pPr algn="ctr"/>
            <a:r>
              <a:rPr lang="en-GB" sz="4000" b="1">
                <a:latin typeface="Letter-join Print Plus 1"/>
                <a:cs typeface="Dreaming Outloud Pro"/>
              </a:rPr>
              <a:t>Stages of pencil grip</a:t>
            </a:r>
          </a:p>
          <a:p>
            <a:pPr algn="ctr"/>
            <a:endParaRPr lang="en-GB" sz="4000" b="1">
              <a:latin typeface="Letter-join Print Plus 1" panose="02000805000000020003" pitchFamily="50" charset="0"/>
            </a:endParaRPr>
          </a:p>
          <a:p>
            <a:endParaRPr lang="en-GB" sz="4400">
              <a:latin typeface="Letter-join Print Plus 1" panose="02000805000000020003" pitchFamily="50" charset="0"/>
            </a:endParaRPr>
          </a:p>
        </p:txBody>
      </p:sp>
      <p:pic>
        <p:nvPicPr>
          <p:cNvPr id="4" name="Picture 10" descr="Kids Writing Clipart - Clipartion.com">
            <a:extLst>
              <a:ext uri="{FF2B5EF4-FFF2-40B4-BE49-F238E27FC236}">
                <a16:creationId xmlns:a16="http://schemas.microsoft.com/office/drawing/2014/main" id="{6E48AC26-B071-499D-AA04-F05536FCF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2841" y="185487"/>
            <a:ext cx="1340305" cy="13403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9596384-A231-408A-9E60-EEB2803830D7}"/>
              </a:ext>
            </a:extLst>
          </p:cNvPr>
          <p:cNvPicPr>
            <a:picLocks noChangeAspect="1"/>
          </p:cNvPicPr>
          <p:nvPr/>
        </p:nvPicPr>
        <p:blipFill rotWithShape="1">
          <a:blip r:embed="rId4"/>
          <a:srcRect l="26448" t="43275" r="26842" b="18128"/>
          <a:stretch/>
        </p:blipFill>
        <p:spPr>
          <a:xfrm>
            <a:off x="2278579" y="1374266"/>
            <a:ext cx="7634841" cy="3548589"/>
          </a:xfrm>
          <a:prstGeom prst="rect">
            <a:avLst/>
          </a:prstGeom>
        </p:spPr>
      </p:pic>
      <p:sp>
        <p:nvSpPr>
          <p:cNvPr id="8" name="TextBox 7">
            <a:extLst>
              <a:ext uri="{FF2B5EF4-FFF2-40B4-BE49-F238E27FC236}">
                <a16:creationId xmlns:a16="http://schemas.microsoft.com/office/drawing/2014/main" id="{F2FD8211-EA9C-4DE5-88FD-89D1C56B6759}"/>
              </a:ext>
            </a:extLst>
          </p:cNvPr>
          <p:cNvSpPr txBox="1"/>
          <p:nvPr/>
        </p:nvSpPr>
        <p:spPr>
          <a:xfrm>
            <a:off x="-682577" y="5733794"/>
            <a:ext cx="11365418" cy="1877437"/>
          </a:xfrm>
          <a:prstGeom prst="rect">
            <a:avLst/>
          </a:prstGeom>
          <a:noFill/>
        </p:spPr>
        <p:txBody>
          <a:bodyPr wrap="square" lIns="91440" tIns="45720" rIns="91440" bIns="45720" rtlCol="0" anchor="t">
            <a:spAutoFit/>
          </a:bodyPr>
          <a:lstStyle/>
          <a:p>
            <a:pPr algn="ctr"/>
            <a:r>
              <a:rPr lang="en-GB" sz="3600" b="1">
                <a:latin typeface="Letter-join Print Plus 1"/>
                <a:cs typeface="Dreaming Outloud Pro"/>
              </a:rPr>
              <a:t>Expectation at the end of the Reception </a:t>
            </a:r>
          </a:p>
          <a:p>
            <a:pPr algn="ctr"/>
            <a:endParaRPr lang="en-GB" sz="3600" b="1">
              <a:latin typeface="+mj-lt"/>
            </a:endParaRPr>
          </a:p>
          <a:p>
            <a:endParaRPr lang="en-GB" sz="4400">
              <a:latin typeface="Letter-join Print Plus 1" panose="02000805000000020003" pitchFamily="50" charset="0"/>
            </a:endParaRPr>
          </a:p>
        </p:txBody>
      </p:sp>
      <p:cxnSp>
        <p:nvCxnSpPr>
          <p:cNvPr id="10" name="Straight Arrow Connector 9">
            <a:extLst>
              <a:ext uri="{FF2B5EF4-FFF2-40B4-BE49-F238E27FC236}">
                <a16:creationId xmlns:a16="http://schemas.microsoft.com/office/drawing/2014/main" id="{6C270583-824C-4378-ADCF-61D235C86576}"/>
              </a:ext>
            </a:extLst>
          </p:cNvPr>
          <p:cNvCxnSpPr/>
          <p:nvPr/>
        </p:nvCxnSpPr>
        <p:spPr>
          <a:xfrm flipV="1">
            <a:off x="6833937" y="3429000"/>
            <a:ext cx="1540042" cy="2304794"/>
          </a:xfrm>
          <a:prstGeom prst="straightConnector1">
            <a:avLst/>
          </a:prstGeom>
          <a:ln w="76200">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75894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7824C3-16A4-4899-957D-7F355CEFD89A}"/>
              </a:ext>
            </a:extLst>
          </p:cNvPr>
          <p:cNvSpPr txBox="1"/>
          <p:nvPr/>
        </p:nvSpPr>
        <p:spPr>
          <a:xfrm>
            <a:off x="465222" y="666750"/>
            <a:ext cx="11365418" cy="1384995"/>
          </a:xfrm>
          <a:prstGeom prst="rect">
            <a:avLst/>
          </a:prstGeom>
          <a:noFill/>
        </p:spPr>
        <p:txBody>
          <a:bodyPr wrap="square" lIns="91440" tIns="45720" rIns="91440" bIns="45720" rtlCol="0" anchor="t">
            <a:spAutoFit/>
          </a:bodyPr>
          <a:lstStyle/>
          <a:p>
            <a:r>
              <a:rPr lang="en-GB" sz="4000" b="1">
                <a:latin typeface="Letter-join Print Plus 1"/>
                <a:cs typeface="Dreaming Outloud Pro"/>
              </a:rPr>
              <a:t>Gross and fine motor activities we promote</a:t>
            </a:r>
          </a:p>
          <a:p>
            <a:endParaRPr lang="en-GB" sz="4400">
              <a:latin typeface="Dreaming Outloud Pro"/>
              <a:cs typeface="Dreaming Outloud Pro"/>
            </a:endParaRPr>
          </a:p>
        </p:txBody>
      </p:sp>
      <p:pic>
        <p:nvPicPr>
          <p:cNvPr id="4" name="Picture 10" descr="Kids Writing Clipart - Clipartion.com">
            <a:extLst>
              <a:ext uri="{FF2B5EF4-FFF2-40B4-BE49-F238E27FC236}">
                <a16:creationId xmlns:a16="http://schemas.microsoft.com/office/drawing/2014/main" id="{6E48AC26-B071-499D-AA04-F05536FCF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2841" y="185487"/>
            <a:ext cx="1340305" cy="13403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D086E80-C9B6-4391-A3CA-C0A91C57E9A2}"/>
              </a:ext>
            </a:extLst>
          </p:cNvPr>
          <p:cNvSpPr txBox="1"/>
          <p:nvPr/>
        </p:nvSpPr>
        <p:spPr>
          <a:xfrm>
            <a:off x="1188923" y="1525792"/>
            <a:ext cx="2856513" cy="5016758"/>
          </a:xfrm>
          <a:prstGeom prst="rect">
            <a:avLst/>
          </a:prstGeom>
          <a:noFill/>
        </p:spPr>
        <p:txBody>
          <a:bodyPr wrap="square" lIns="91440" tIns="45720" rIns="91440" bIns="45720" rtlCol="0" anchor="t">
            <a:spAutoFit/>
          </a:bodyPr>
          <a:lstStyle/>
          <a:p>
            <a:pPr algn="ctr"/>
            <a:r>
              <a:rPr lang="en-GB" sz="3200" b="1">
                <a:latin typeface="Letter-join Print Plus 1"/>
                <a:cs typeface="Dreaming Outloud Pro"/>
              </a:rPr>
              <a:t>Gross Motor</a:t>
            </a:r>
          </a:p>
          <a:p>
            <a:pPr algn="ctr"/>
            <a:r>
              <a:rPr lang="en-GB" sz="2400">
                <a:latin typeface="Letter-join Print Plus 1"/>
                <a:cs typeface="Dreaming Outloud Pro"/>
              </a:rPr>
              <a:t>Climbing</a:t>
            </a:r>
          </a:p>
          <a:p>
            <a:pPr algn="ctr"/>
            <a:r>
              <a:rPr lang="en-GB" sz="2400">
                <a:latin typeface="Letter-join Print Plus 1"/>
                <a:cs typeface="Dreaming Outloud Pro"/>
              </a:rPr>
              <a:t>Jumping</a:t>
            </a:r>
          </a:p>
          <a:p>
            <a:pPr algn="ctr"/>
            <a:r>
              <a:rPr lang="en-GB" sz="2400">
                <a:latin typeface="Letter-join Print Plus 1"/>
                <a:cs typeface="Dreaming Outloud Pro"/>
              </a:rPr>
              <a:t>Balancing</a:t>
            </a:r>
          </a:p>
          <a:p>
            <a:pPr algn="ctr"/>
            <a:r>
              <a:rPr lang="en-GB" sz="2400">
                <a:latin typeface="Letter-join Print Plus 1"/>
                <a:cs typeface="Dreaming Outloud Pro"/>
              </a:rPr>
              <a:t>Skipping</a:t>
            </a:r>
          </a:p>
          <a:p>
            <a:pPr algn="ctr"/>
            <a:r>
              <a:rPr lang="en-GB" sz="2400">
                <a:latin typeface="Letter-join Print Plus 1"/>
                <a:cs typeface="Dreaming Outloud Pro"/>
              </a:rPr>
              <a:t>Batting</a:t>
            </a:r>
          </a:p>
          <a:p>
            <a:pPr algn="ctr"/>
            <a:r>
              <a:rPr lang="en-GB" sz="2400">
                <a:latin typeface="Letter-join Print Plus 1"/>
                <a:cs typeface="Dreaming Outloud Pro"/>
              </a:rPr>
              <a:t>Swinging</a:t>
            </a:r>
          </a:p>
          <a:p>
            <a:pPr algn="ctr"/>
            <a:r>
              <a:rPr lang="en-GB" sz="2400">
                <a:latin typeface="Letter-join Print Plus 1"/>
                <a:cs typeface="Dreaming Outloud Pro"/>
              </a:rPr>
              <a:t>Throwing</a:t>
            </a:r>
          </a:p>
          <a:p>
            <a:pPr algn="ctr"/>
            <a:r>
              <a:rPr lang="en-GB" sz="2400">
                <a:latin typeface="Letter-join Print Plus 1"/>
                <a:cs typeface="Dreaming Outloud Pro"/>
              </a:rPr>
              <a:t>Skywriting</a:t>
            </a:r>
          </a:p>
          <a:p>
            <a:pPr algn="ctr"/>
            <a:r>
              <a:rPr lang="en-GB" sz="2400">
                <a:latin typeface="Letter-join Print Plus 1"/>
                <a:cs typeface="Dreaming Outloud Pro"/>
              </a:rPr>
              <a:t>Water/paintbrushes</a:t>
            </a:r>
          </a:p>
          <a:p>
            <a:pPr algn="ctr"/>
            <a:r>
              <a:rPr lang="en-GB" sz="2400">
                <a:latin typeface="Letter-join Print Plus 1"/>
                <a:cs typeface="Dreaming Outloud Pro"/>
              </a:rPr>
              <a:t>Chalk</a:t>
            </a:r>
          </a:p>
          <a:p>
            <a:pPr algn="ctr"/>
            <a:r>
              <a:rPr lang="en-GB" sz="2400">
                <a:latin typeface="Letter-join Print Plus 1"/>
                <a:cs typeface="Dreaming Outloud Pro"/>
              </a:rPr>
              <a:t>Washing windows</a:t>
            </a:r>
          </a:p>
          <a:p>
            <a:pPr algn="ctr"/>
            <a:r>
              <a:rPr lang="en-GB" sz="2400">
                <a:latin typeface="Letter-join Print Plus 1"/>
                <a:cs typeface="Dreaming Outloud Pro"/>
              </a:rPr>
              <a:t>Big drawing</a:t>
            </a:r>
          </a:p>
        </p:txBody>
      </p:sp>
      <p:sp>
        <p:nvSpPr>
          <p:cNvPr id="7" name="TextBox 6">
            <a:extLst>
              <a:ext uri="{FF2B5EF4-FFF2-40B4-BE49-F238E27FC236}">
                <a16:creationId xmlns:a16="http://schemas.microsoft.com/office/drawing/2014/main" id="{D7890AE0-F467-48E5-94D9-3FC9F4BB242A}"/>
              </a:ext>
            </a:extLst>
          </p:cNvPr>
          <p:cNvSpPr txBox="1"/>
          <p:nvPr/>
        </p:nvSpPr>
        <p:spPr>
          <a:xfrm>
            <a:off x="7629227" y="1356726"/>
            <a:ext cx="2841449" cy="5386090"/>
          </a:xfrm>
          <a:prstGeom prst="rect">
            <a:avLst/>
          </a:prstGeom>
          <a:noFill/>
        </p:spPr>
        <p:txBody>
          <a:bodyPr wrap="square" lIns="91440" tIns="45720" rIns="91440" bIns="45720" rtlCol="0" anchor="t">
            <a:spAutoFit/>
          </a:bodyPr>
          <a:lstStyle/>
          <a:p>
            <a:pPr algn="ctr"/>
            <a:r>
              <a:rPr lang="en-GB" sz="3200" b="1">
                <a:latin typeface="Letter-join Print Plus 1"/>
                <a:cs typeface="Dreaming Outloud Pro"/>
              </a:rPr>
              <a:t>Fine motor</a:t>
            </a:r>
          </a:p>
          <a:p>
            <a:pPr algn="ctr"/>
            <a:r>
              <a:rPr lang="en-GB" sz="2400">
                <a:latin typeface="Letter-join Print Plus 1"/>
                <a:cs typeface="Dreaming Outloud Pro"/>
              </a:rPr>
              <a:t>Sewing</a:t>
            </a:r>
          </a:p>
          <a:p>
            <a:pPr algn="ctr"/>
            <a:r>
              <a:rPr lang="en-GB" sz="2400">
                <a:latin typeface="Letter-join Print Plus 1"/>
                <a:cs typeface="Dreaming Outloud Pro"/>
              </a:rPr>
              <a:t>Threading</a:t>
            </a:r>
          </a:p>
          <a:p>
            <a:pPr algn="ctr"/>
            <a:r>
              <a:rPr lang="en-GB" sz="2400">
                <a:latin typeface="Letter-join Print Plus 1"/>
                <a:cs typeface="Dreaming Outloud Pro"/>
              </a:rPr>
              <a:t>Tap a shape</a:t>
            </a:r>
          </a:p>
          <a:p>
            <a:pPr algn="ctr"/>
            <a:r>
              <a:rPr lang="en-GB" sz="2400">
                <a:latin typeface="Letter-join Print Plus 1"/>
                <a:cs typeface="Dreaming Outloud Pro"/>
              </a:rPr>
              <a:t>Jigsaws</a:t>
            </a:r>
          </a:p>
          <a:p>
            <a:pPr algn="ctr"/>
            <a:r>
              <a:rPr lang="en-GB" sz="2400">
                <a:latin typeface="Letter-join Print Plus 1"/>
                <a:cs typeface="Dreaming Outloud Pro"/>
              </a:rPr>
              <a:t>Playdough</a:t>
            </a:r>
          </a:p>
          <a:p>
            <a:pPr algn="ctr"/>
            <a:r>
              <a:rPr lang="en-GB" sz="2400">
                <a:latin typeface="Letter-join Print Plus 1"/>
                <a:cs typeface="Dreaming Outloud Pro"/>
              </a:rPr>
              <a:t>Building</a:t>
            </a:r>
          </a:p>
          <a:p>
            <a:pPr algn="ctr"/>
            <a:r>
              <a:rPr lang="en-GB" sz="2400">
                <a:latin typeface="Letter-join Print Plus 1"/>
                <a:cs typeface="Dreaming Outloud Pro"/>
              </a:rPr>
              <a:t>Drawing</a:t>
            </a:r>
          </a:p>
          <a:p>
            <a:pPr algn="ctr"/>
            <a:r>
              <a:rPr lang="en-GB" sz="2400">
                <a:latin typeface="Letter-join Print Plus 1"/>
                <a:cs typeface="Dreaming Outloud Pro"/>
              </a:rPr>
              <a:t>Colouring</a:t>
            </a:r>
          </a:p>
          <a:p>
            <a:pPr algn="ctr"/>
            <a:r>
              <a:rPr lang="en-GB" sz="2400">
                <a:latin typeface="Letter-join Print Plus 1"/>
                <a:cs typeface="Dreaming Outloud Pro"/>
              </a:rPr>
              <a:t>Cutting</a:t>
            </a:r>
          </a:p>
          <a:p>
            <a:pPr algn="ctr"/>
            <a:r>
              <a:rPr lang="en-GB" sz="2400">
                <a:latin typeface="Letter-join Print Plus 1"/>
                <a:cs typeface="Dreaming Outloud Pro"/>
              </a:rPr>
              <a:t>Sticking</a:t>
            </a:r>
          </a:p>
          <a:p>
            <a:pPr algn="ctr"/>
            <a:r>
              <a:rPr lang="en-GB" sz="2400">
                <a:latin typeface="Letter-join Print Plus 1"/>
                <a:cs typeface="Dreaming Outloud Pro"/>
              </a:rPr>
              <a:t>Patterns</a:t>
            </a:r>
          </a:p>
          <a:p>
            <a:pPr algn="ctr"/>
            <a:r>
              <a:rPr lang="en-GB" sz="2400">
                <a:latin typeface="Letter-join Print Plus 1"/>
                <a:cs typeface="Dreaming Outloud Pro"/>
              </a:rPr>
              <a:t>Painting</a:t>
            </a:r>
          </a:p>
          <a:p>
            <a:pPr algn="ctr"/>
            <a:r>
              <a:rPr lang="en-GB" sz="2400">
                <a:latin typeface="Letter-join Print Plus 1"/>
                <a:cs typeface="Dreaming Outloud Pro"/>
              </a:rPr>
              <a:t>Letter shapes</a:t>
            </a:r>
          </a:p>
        </p:txBody>
      </p:sp>
      <p:pic>
        <p:nvPicPr>
          <p:cNvPr id="3" name="Picture 2" descr="Image result for children gross motor ">
            <a:extLst>
              <a:ext uri="{FF2B5EF4-FFF2-40B4-BE49-F238E27FC236}">
                <a16:creationId xmlns:a16="http://schemas.microsoft.com/office/drawing/2014/main" id="{66135221-1B71-3F8E-FB43-1015D4600BCB}"/>
              </a:ext>
            </a:extLst>
          </p:cNvPr>
          <p:cNvPicPr>
            <a:picLocks noChangeAspect="1"/>
          </p:cNvPicPr>
          <p:nvPr/>
        </p:nvPicPr>
        <p:blipFill>
          <a:blip r:embed="rId4"/>
          <a:stretch>
            <a:fillRect/>
          </a:stretch>
        </p:blipFill>
        <p:spPr>
          <a:xfrm rot="-1320000">
            <a:off x="221547" y="2909855"/>
            <a:ext cx="1728864" cy="1249136"/>
          </a:xfrm>
          <a:prstGeom prst="rect">
            <a:avLst/>
          </a:prstGeom>
        </p:spPr>
      </p:pic>
      <p:pic>
        <p:nvPicPr>
          <p:cNvPr id="5" name="Picture 4" descr="Image result for children gross motor ">
            <a:extLst>
              <a:ext uri="{FF2B5EF4-FFF2-40B4-BE49-F238E27FC236}">
                <a16:creationId xmlns:a16="http://schemas.microsoft.com/office/drawing/2014/main" id="{1820FF4B-47F5-374B-5A37-568AEBE25E87}"/>
              </a:ext>
            </a:extLst>
          </p:cNvPr>
          <p:cNvPicPr>
            <a:picLocks noChangeAspect="1"/>
          </p:cNvPicPr>
          <p:nvPr/>
        </p:nvPicPr>
        <p:blipFill>
          <a:blip r:embed="rId5"/>
          <a:stretch>
            <a:fillRect/>
          </a:stretch>
        </p:blipFill>
        <p:spPr>
          <a:xfrm rot="1140000">
            <a:off x="4060975" y="2362955"/>
            <a:ext cx="1711477" cy="1430565"/>
          </a:xfrm>
          <a:prstGeom prst="rect">
            <a:avLst/>
          </a:prstGeom>
        </p:spPr>
      </p:pic>
      <p:pic>
        <p:nvPicPr>
          <p:cNvPr id="8" name="Picture 7" descr="Image result for children gross motor ">
            <a:extLst>
              <a:ext uri="{FF2B5EF4-FFF2-40B4-BE49-F238E27FC236}">
                <a16:creationId xmlns:a16="http://schemas.microsoft.com/office/drawing/2014/main" id="{E0E80274-6460-93C1-B7A9-86DC77C80550}"/>
              </a:ext>
            </a:extLst>
          </p:cNvPr>
          <p:cNvPicPr>
            <a:picLocks noChangeAspect="1"/>
          </p:cNvPicPr>
          <p:nvPr/>
        </p:nvPicPr>
        <p:blipFill>
          <a:blip r:embed="rId6"/>
          <a:stretch>
            <a:fillRect/>
          </a:stretch>
        </p:blipFill>
        <p:spPr>
          <a:xfrm rot="-840000">
            <a:off x="3883138" y="4371203"/>
            <a:ext cx="1401990" cy="1430565"/>
          </a:xfrm>
          <a:prstGeom prst="rect">
            <a:avLst/>
          </a:prstGeom>
        </p:spPr>
      </p:pic>
      <p:pic>
        <p:nvPicPr>
          <p:cNvPr id="9" name="Picture 8" descr="Image result for children fine motor ">
            <a:extLst>
              <a:ext uri="{FF2B5EF4-FFF2-40B4-BE49-F238E27FC236}">
                <a16:creationId xmlns:a16="http://schemas.microsoft.com/office/drawing/2014/main" id="{57AE61A4-2C2D-540A-4B71-D3BCD468B8B5}"/>
              </a:ext>
            </a:extLst>
          </p:cNvPr>
          <p:cNvPicPr>
            <a:picLocks noChangeAspect="1"/>
          </p:cNvPicPr>
          <p:nvPr/>
        </p:nvPicPr>
        <p:blipFill>
          <a:blip r:embed="rId7"/>
          <a:stretch>
            <a:fillRect/>
          </a:stretch>
        </p:blipFill>
        <p:spPr>
          <a:xfrm rot="1500000">
            <a:off x="10038973" y="4661051"/>
            <a:ext cx="1766056" cy="1454755"/>
          </a:xfrm>
          <a:prstGeom prst="rect">
            <a:avLst/>
          </a:prstGeom>
        </p:spPr>
      </p:pic>
      <p:pic>
        <p:nvPicPr>
          <p:cNvPr id="10" name="Picture 9" descr="Image result for children fine motor ">
            <a:extLst>
              <a:ext uri="{FF2B5EF4-FFF2-40B4-BE49-F238E27FC236}">
                <a16:creationId xmlns:a16="http://schemas.microsoft.com/office/drawing/2014/main" id="{8D868B71-0141-9386-E788-C10B88E2B45D}"/>
              </a:ext>
            </a:extLst>
          </p:cNvPr>
          <p:cNvPicPr>
            <a:picLocks noChangeAspect="1"/>
          </p:cNvPicPr>
          <p:nvPr/>
        </p:nvPicPr>
        <p:blipFill>
          <a:blip r:embed="rId8"/>
          <a:stretch>
            <a:fillRect/>
          </a:stretch>
        </p:blipFill>
        <p:spPr>
          <a:xfrm rot="-1020000">
            <a:off x="6008706" y="3160006"/>
            <a:ext cx="1877333" cy="1370089"/>
          </a:xfrm>
          <a:prstGeom prst="rect">
            <a:avLst/>
          </a:prstGeom>
        </p:spPr>
      </p:pic>
      <p:pic>
        <p:nvPicPr>
          <p:cNvPr id="11" name="Picture 10" descr="Image result for children fine motor ">
            <a:extLst>
              <a:ext uri="{FF2B5EF4-FFF2-40B4-BE49-F238E27FC236}">
                <a16:creationId xmlns:a16="http://schemas.microsoft.com/office/drawing/2014/main" id="{44638276-8B46-764C-B7E6-11615F2733CC}"/>
              </a:ext>
            </a:extLst>
          </p:cNvPr>
          <p:cNvPicPr>
            <a:picLocks noChangeAspect="1"/>
          </p:cNvPicPr>
          <p:nvPr/>
        </p:nvPicPr>
        <p:blipFill>
          <a:blip r:embed="rId9"/>
          <a:stretch>
            <a:fillRect/>
          </a:stretch>
        </p:blipFill>
        <p:spPr>
          <a:xfrm rot="1620000">
            <a:off x="10075669" y="2125379"/>
            <a:ext cx="1857375" cy="1575708"/>
          </a:xfrm>
          <a:prstGeom prst="rect">
            <a:avLst/>
          </a:prstGeom>
        </p:spPr>
      </p:pic>
    </p:spTree>
    <p:extLst>
      <p:ext uri="{BB962C8B-B14F-4D97-AF65-F5344CB8AC3E}">
        <p14:creationId xmlns:p14="http://schemas.microsoft.com/office/powerpoint/2010/main" val="3157103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18</Slides>
  <Notes>18</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Lynne Clifford</dc:creator>
  <cp:revision>1</cp:revision>
  <dcterms:created xsi:type="dcterms:W3CDTF">2023-02-05T10:50:36Z</dcterms:created>
  <dcterms:modified xsi:type="dcterms:W3CDTF">2024-02-05T21:10:52Z</dcterms:modified>
</cp:coreProperties>
</file>