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94" r:id="rId4"/>
    <p:sldId id="290" r:id="rId5"/>
    <p:sldId id="295" r:id="rId6"/>
    <p:sldId id="293" r:id="rId7"/>
    <p:sldId id="291" r:id="rId8"/>
    <p:sldId id="296" r:id="rId9"/>
    <p:sldId id="2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8F822-0FAF-4913-A964-63B1A8DF5DED}" v="1" dt="2023-08-28T17:29:20.817"/>
    <p1510:client id="{AA1DCA88-F951-4836-9DE0-62573DD8BB92}" v="33" dt="2023-08-27T19:32:31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Johnson" userId="f41467d6-0a6d-4849-861a-248d616c7ec2" providerId="ADAL" clId="{6548F822-0FAF-4913-A964-63B1A8DF5DED}"/>
    <pc:docChg chg="custSel modSld">
      <pc:chgData name="Natasha Johnson" userId="f41467d6-0a6d-4849-861a-248d616c7ec2" providerId="ADAL" clId="{6548F822-0FAF-4913-A964-63B1A8DF5DED}" dt="2023-08-28T17:29:22.942" v="72" actId="21"/>
      <pc:docMkLst>
        <pc:docMk/>
      </pc:docMkLst>
      <pc:sldChg chg="addSp delSp modSp mod">
        <pc:chgData name="Natasha Johnson" userId="f41467d6-0a6d-4849-861a-248d616c7ec2" providerId="ADAL" clId="{6548F822-0FAF-4913-A964-63B1A8DF5DED}" dt="2023-08-28T17:29:22.942" v="72" actId="21"/>
        <pc:sldMkLst>
          <pc:docMk/>
          <pc:sldMk cId="3940639678" sldId="293"/>
        </pc:sldMkLst>
        <pc:picChg chg="add mod">
          <ac:chgData name="Natasha Johnson" userId="f41467d6-0a6d-4849-861a-248d616c7ec2" providerId="ADAL" clId="{6548F822-0FAF-4913-A964-63B1A8DF5DED}" dt="2023-08-28T17:29:20.817" v="71"/>
          <ac:picMkLst>
            <pc:docMk/>
            <pc:sldMk cId="3940639678" sldId="293"/>
            <ac:picMk id="2" creationId="{22563828-BC34-ECDD-4C8E-66584BA4130D}"/>
          </ac:picMkLst>
        </pc:picChg>
        <pc:picChg chg="del mod">
          <ac:chgData name="Natasha Johnson" userId="f41467d6-0a6d-4849-861a-248d616c7ec2" providerId="ADAL" clId="{6548F822-0FAF-4913-A964-63B1A8DF5DED}" dt="2023-08-28T17:29:22.942" v="72" actId="21"/>
          <ac:picMkLst>
            <pc:docMk/>
            <pc:sldMk cId="3940639678" sldId="293"/>
            <ac:picMk id="5" creationId="{D99A9E51-E33C-D855-C686-DD4AF0A86344}"/>
          </ac:picMkLst>
        </pc:picChg>
      </pc:sldChg>
      <pc:sldChg chg="modSp mod">
        <pc:chgData name="Natasha Johnson" userId="f41467d6-0a6d-4849-861a-248d616c7ec2" providerId="ADAL" clId="{6548F822-0FAF-4913-A964-63B1A8DF5DED}" dt="2023-08-27T19:41:27.292" v="69"/>
        <pc:sldMkLst>
          <pc:docMk/>
          <pc:sldMk cId="2743585214" sldId="295"/>
        </pc:sldMkLst>
        <pc:spChg chg="mod">
          <ac:chgData name="Natasha Johnson" userId="f41467d6-0a6d-4849-861a-248d616c7ec2" providerId="ADAL" clId="{6548F822-0FAF-4913-A964-63B1A8DF5DED}" dt="2023-08-27T19:41:27.292" v="69"/>
          <ac:spMkLst>
            <pc:docMk/>
            <pc:sldMk cId="2743585214" sldId="295"/>
            <ac:spMk id="2" creationId="{2FCE9649-8078-5494-7389-D9E86ADE47A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7EA7D-BEFA-45E2-8D9D-CCCB4972EE5D}" type="datetimeFigureOut">
              <a:rPr lang="en-GB" smtClean="0"/>
              <a:t>28/08/2023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C7DAE-2E34-4407-97B1-4ED123817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6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member of the class comes up and lights the class candle.</a:t>
            </a:r>
          </a:p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· A member of the class comes and places the Bible on a table.</a:t>
            </a:r>
          </a:p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· The school prayer is said or a greeting used:</a:t>
            </a:r>
          </a:p>
          <a:p>
            <a:pPr algn="l"/>
            <a:r>
              <a:rPr lang="en-GB" sz="1200" b="0" i="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Ie</a:t>
            </a:r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Leader: The peace of the Lord be with you.</a:t>
            </a:r>
          </a:p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All: And also with you.</a:t>
            </a:r>
          </a:p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Leader: This is the day that the Lord has made.</a:t>
            </a:r>
          </a:p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All: We will rejoice and be glad in it.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7DAE-2E34-4407-97B1-4ED123817D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6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Share the focus for the class worship with the children. </a:t>
            </a:r>
          </a:p>
          <a:p>
            <a:r>
              <a:rPr lang="en-GB" dirty="0"/>
              <a:t>Ensure they are ready to worship and encourage reflection</a:t>
            </a:r>
          </a:p>
          <a:p>
            <a:r>
              <a:rPr lang="en-GB" dirty="0"/>
              <a:t>Children should have their spiritual journals in front of them- either on the carpet or at desks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7DAE-2E34-4407-97B1-4ED123817DF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10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member of the class comes up and lights the class candle.</a:t>
            </a:r>
          </a:p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· A member of the class comes and places the Bible on a table.</a:t>
            </a:r>
          </a:p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· The school prayer is said or a greeting used:</a:t>
            </a:r>
          </a:p>
          <a:p>
            <a:pPr algn="l"/>
            <a:r>
              <a:rPr lang="en-GB" sz="1200" b="0" i="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Ie</a:t>
            </a:r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Leader: The peace of the Lord be with you.</a:t>
            </a:r>
          </a:p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All: And also with you.</a:t>
            </a:r>
          </a:p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Leader: This is the day that the Lord has made.</a:t>
            </a:r>
          </a:p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All: We will rejoice and be glad in it.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7DAE-2E34-4407-97B1-4ED123817DF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60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Engagement part of the worship- discussion in pairs as a class etc after reflection</a:t>
            </a:r>
          </a:p>
          <a:p>
            <a:r>
              <a:rPr lang="en-GB" dirty="0"/>
              <a:t>Check </a:t>
            </a:r>
            <a:r>
              <a:rPr lang="en-GB" dirty="0" err="1"/>
              <a:t>chn</a:t>
            </a:r>
            <a:r>
              <a:rPr lang="en-GB" dirty="0"/>
              <a:t> understand what community is and give examples first.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7DAE-2E34-4407-97B1-4ED123817D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873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Depending on year group you can adapt- </a:t>
            </a:r>
            <a:r>
              <a:rPr lang="en-GB" dirty="0" err="1"/>
              <a:t>chn</a:t>
            </a:r>
            <a:r>
              <a:rPr lang="en-GB" dirty="0"/>
              <a:t> could write a speech bubble, draw a picture , write a sentence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7DAE-2E34-4407-97B1-4ED123817DF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872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Choose a song to listen to or sing to that will help the </a:t>
            </a:r>
            <a:r>
              <a:rPr lang="en-GB" sz="1200" b="0" i="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chn</a:t>
            </a:r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reflect- class teacher to choose or you could ask a child in the class to choose depending on 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7DAE-2E34-4407-97B1-4ED123817DF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2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Complete the weekly take away- what will you take away from this week’s worship?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7DAE-2E34-4407-97B1-4ED123817D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320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End with school prayer or Lords prayer- </a:t>
            </a:r>
            <a:r>
              <a:rPr lang="en-GB" sz="1200" b="0" i="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chn</a:t>
            </a:r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need to know this so class worship is a good chance to teach them and embed both.</a:t>
            </a:r>
          </a:p>
          <a:p>
            <a:pPr algn="l"/>
            <a:r>
              <a:rPr lang="en-GB" sz="12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Then at the end say the following agreed sending out response…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Help us always to love one another just as you love us. Amen</a:t>
            </a:r>
          </a:p>
          <a:p>
            <a:pPr algn="l"/>
            <a:r>
              <a:rPr lang="en-GB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Chn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 to sit silence as worship finishes.</a:t>
            </a:r>
            <a:endParaRPr lang="en-GB" sz="1200" b="0" i="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7DAE-2E34-4407-97B1-4ED123817DF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4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FE4C-0280-36F0-B7AF-4243AE0EF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70F8A-B438-6304-329B-E14A08031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10D2F-B46A-645B-7C2B-23B9C3E1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A195B-0AFF-1E35-11D6-A9BFB534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8FF9-82E6-D241-315F-8A154A54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8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6D6E-B7BD-28AF-25D3-101FA21A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D3CAF-1F9F-2FCA-C837-9417B8C77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F51D1-3497-245A-8AAA-59A25A7D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36293-6C63-1249-F60E-AFD8138F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C5C4B-E904-E7B9-1B02-55584D04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5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DE2EF6-BDDE-D003-3C86-7FEC56BC2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16551-3382-E78B-6B77-CF31D5718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D5E82-D776-4E4C-041F-B0CD35F4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1D5AA-175D-E7E8-4921-78C67D53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C168B-2D9A-6370-CBFE-9351930D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E30B-4840-A5AF-8FA5-7E8F2527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57581-426A-2B9B-7245-C6BC1781A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18D59-904E-0A9D-CABD-68C45FC7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DF4C8-1209-C4CF-EEB4-09408AEB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63CDC-0492-9203-B8DF-F6B92157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5586-0033-AB39-9062-0BA652534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6C0AA-DBE8-DE1D-044C-09C2710B9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C636-2FBC-A47A-A2E0-37C3AA91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630FC-7656-E85F-2F9C-2C10D9A8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E237F-3CA7-97D6-87D7-B12C1ED3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C55D-5618-6C11-E9C2-E4697314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EEB3-FCB4-2ED7-6355-3199C91F4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C2825-FC1F-1E65-64BC-BDF737319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A1BC7-F95E-E3D7-2A25-DEA8E09E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B60C4-1FE0-B7C8-838A-8C2A4877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8C398-E9DC-1ECC-D0D9-24ED721C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7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97FA6-E9F1-5E7A-213A-EBDE51D0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BA2C1-C7DC-51F2-203B-FCD338493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53AF6-C3AD-AEC0-52F2-32EFA22F5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9843A-EBD0-34F9-DE67-5D40D5B93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DFCAD-E820-50B0-AD77-22C77BB37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5979A-4984-2A42-4D6B-049EA062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08B543-2C6D-3FD6-F7DF-88CFDC29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CB459-BEDE-F49D-7870-0B5AB67F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5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808D-07D9-6CE9-0786-8300A577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4CDFC-D5F3-61E5-3BE4-98F388E8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1E029-5CA0-DD9A-9A1B-8A08FB61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D667F-7D7E-E12D-3ABD-BAE2BD89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6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F7085E-AB57-94F6-1F89-441F2783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B6D03-6BC0-0C69-AFD3-8232FC58C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71E6B-E11B-AFB5-3D20-9C482F54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5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4D6F-36EA-2B62-6639-52D5537D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0001-A9CB-B631-4540-FAE1505EB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B528A-70B0-47EC-0728-CC9AD663E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7BADA-BA46-F2BF-A124-FDAF95038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CBFC5-316A-2C51-0801-18EA3334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DE4C2-E99E-AB3F-43F4-9B3095EF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3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7B3C-219D-47E0-1056-F3B6BAE5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ED3FC0-384B-5016-CDEF-CFD1623AC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2FACB-2D39-DF4F-D14C-0174C6884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76AA5-7B9D-1C49-722B-A7B3EB6A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B0B-FD99-5145-9724-0140BC5D5D14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1CB45-31BA-F8AC-A636-4A0F7EB4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78E3E-2E08-1B83-AEA4-F0F89F0A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6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D9800-256D-8309-C630-19DAB221B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23FE2-94A4-FA73-B71B-3DCA6F38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82365-B25F-696C-C4F9-7593058BB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AB0B-FD99-5145-9724-0140BC5D5D14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66EED-B258-F1E3-BF26-1BA218DA8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4ABCD-48BC-5EB2-48E2-41CDED4BA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3294-B968-0047-817D-73C3BB0F3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7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D8E3-B12F-931D-8A45-9397E63B2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026" y="2855068"/>
            <a:ext cx="4087306" cy="1147863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Class Worship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F299C-7C2E-9B7C-42B5-ED2F5F99D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8866"/>
            <a:ext cx="6004956" cy="1147863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/>
              <a:t>13th September 23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AA7ABD-F876-BB0A-4CB0-A24EB980A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" r="231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1624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4232DEF5-7833-AC3A-5348-E21787927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06" r="2446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C2A98-ED8E-2648-97DA-281D9E46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79" y="239977"/>
            <a:ext cx="4782458" cy="11287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Gathering</a:t>
            </a:r>
            <a:endParaRPr lang="en-US" sz="4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0BE52-9043-01B1-B45C-27512E7B5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1243013"/>
            <a:ext cx="4782458" cy="4810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2050" name="Picture 2" descr="Image result for Children's Worship Clip Art">
            <a:extLst>
              <a:ext uri="{FF2B5EF4-FFF2-40B4-BE49-F238E27FC236}">
                <a16:creationId xmlns:a16="http://schemas.microsoft.com/office/drawing/2014/main" id="{424E18BE-7B22-1F1B-DCD6-35444F178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7" y="1979762"/>
            <a:ext cx="4667089" cy="333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17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4232DEF5-7833-AC3A-5348-E21787927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06" r="2446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C2A98-ED8E-2648-97DA-281D9E46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79" y="239977"/>
            <a:ext cx="4782458" cy="11287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dirty="0"/>
              <a:t>Focus:</a:t>
            </a:r>
            <a:br>
              <a:rPr lang="en-US" sz="4400" b="1" dirty="0"/>
            </a:br>
            <a:r>
              <a:rPr lang="en-US" sz="4400" b="1" dirty="0"/>
              <a:t>Community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0BE52-9043-01B1-B45C-27512E7B5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9646" y="1524000"/>
            <a:ext cx="4782458" cy="43337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/>
            <a:endParaRPr lang="en-GB" sz="2000" b="0" i="0" u="none" strike="noStrike" baseline="0" dirty="0">
              <a:solidFill>
                <a:srgbClr val="FFFFFF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  <a:latin typeface="+mj-lt"/>
              </a:rPr>
              <a:t>Sit</a:t>
            </a:r>
            <a:r>
              <a:rPr lang="en-GB" sz="2400" b="0" i="0" u="none" strike="noStrike" baseline="0" dirty="0">
                <a:solidFill>
                  <a:srgbClr val="FFFFFF"/>
                </a:solidFill>
                <a:latin typeface="+mj-lt"/>
              </a:rPr>
              <a:t> comfortably on the carpet.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0" i="0" u="none" strike="noStrike" baseline="0" dirty="0">
              <a:solidFill>
                <a:srgbClr val="FFFFFF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solidFill>
                  <a:srgbClr val="FFFFFF"/>
                </a:solidFill>
                <a:latin typeface="+mj-lt"/>
              </a:rPr>
              <a:t>Be as still as you can.</a:t>
            </a:r>
          </a:p>
          <a:p>
            <a:pPr algn="l"/>
            <a:endParaRPr lang="en-GB" sz="2400" b="0" i="0" u="none" strike="noStrike" baseline="0" dirty="0">
              <a:solidFill>
                <a:srgbClr val="FFFFFF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solidFill>
                  <a:srgbClr val="FFFFFF"/>
                </a:solidFill>
                <a:latin typeface="+mj-lt"/>
              </a:rPr>
              <a:t>Become aware of your breathing.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0" i="0" u="none" strike="noStrike" baseline="0" dirty="0">
              <a:solidFill>
                <a:srgbClr val="FFFFFF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solidFill>
                  <a:srgbClr val="FFFFFF"/>
                </a:solidFill>
                <a:latin typeface="+mj-lt"/>
              </a:rPr>
              <a:t>As you look into the candle flame, think about why community is important.</a:t>
            </a:r>
          </a:p>
          <a:p>
            <a:pPr algn="l"/>
            <a:endParaRPr lang="en-GB" sz="2000" b="0" i="0" u="none" strike="noStrike" baseline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129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4232DEF5-7833-AC3A-5348-E21787927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06" r="2446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C2A98-ED8E-2648-97DA-281D9E46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79" y="239977"/>
            <a:ext cx="4782458" cy="11287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Engagement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0BE52-9043-01B1-B45C-27512E7B5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1243013"/>
            <a:ext cx="4782458" cy="4810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098" name="Picture 2" descr="Image result for children worship clipart">
            <a:extLst>
              <a:ext uri="{FF2B5EF4-FFF2-40B4-BE49-F238E27FC236}">
                <a16:creationId xmlns:a16="http://schemas.microsoft.com/office/drawing/2014/main" id="{613073F3-408F-F0A6-ACC5-54524A99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7" y="2210362"/>
            <a:ext cx="5513579" cy="19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35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andle Light Clipart">
            <a:extLst>
              <a:ext uri="{FF2B5EF4-FFF2-40B4-BE49-F238E27FC236}">
                <a16:creationId xmlns:a16="http://schemas.microsoft.com/office/drawing/2014/main" id="{EE9F8849-9C40-4F74-012B-4A71D3EEC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E9649-8078-5494-7389-D9E86ADE47AF}"/>
              </a:ext>
            </a:extLst>
          </p:cNvPr>
          <p:cNvSpPr txBox="1"/>
          <p:nvPr/>
        </p:nvSpPr>
        <p:spPr>
          <a:xfrm>
            <a:off x="7027830" y="1118476"/>
            <a:ext cx="4195673" cy="2913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90033">
                    <a:alpha val="80000"/>
                  </a:srgbClr>
                </a:solidFill>
              </a:rPr>
              <a:t>Why is community important?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990033">
                  <a:alpha val="80000"/>
                </a:srgb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90033">
                    <a:alpha val="80000"/>
                  </a:srgbClr>
                </a:solidFill>
              </a:rPr>
              <a:t>Discussion and Reflection</a:t>
            </a:r>
          </a:p>
        </p:txBody>
      </p:sp>
      <p:sp>
        <p:nvSpPr>
          <p:cNvPr id="103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4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58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7C3E01-FA81-ADD3-4C41-35F53906795C}"/>
              </a:ext>
            </a:extLst>
          </p:cNvPr>
          <p:cNvSpPr txBox="1"/>
          <p:nvPr/>
        </p:nvSpPr>
        <p:spPr>
          <a:xfrm>
            <a:off x="8207828" y="1436914"/>
            <a:ext cx="3058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90033"/>
                </a:solidFill>
                <a:latin typeface="+mj-lt"/>
              </a:rPr>
              <a:t>Complete in your spiritual journal.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563828-BC34-ECDD-4C8E-66584BA41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72" y="0"/>
            <a:ext cx="5562599" cy="67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3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4232DEF5-7833-AC3A-5348-E21787927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06" r="2446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C2A98-ED8E-2648-97DA-281D9E46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79" y="239977"/>
            <a:ext cx="4782458" cy="11287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Reflection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0BE52-9043-01B1-B45C-27512E7B5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1243013"/>
            <a:ext cx="4782458" cy="4810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122" name="Picture 2" descr="Image result for children singing worship clipat">
            <a:extLst>
              <a:ext uri="{FF2B5EF4-FFF2-40B4-BE49-F238E27FC236}">
                <a16:creationId xmlns:a16="http://schemas.microsoft.com/office/drawing/2014/main" id="{5C393FBD-FC79-43AB-131E-7BFB90ED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86" y="1559403"/>
            <a:ext cx="3914820" cy="41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90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4232DEF5-7833-AC3A-5348-E21787927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06" r="2446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C2A98-ED8E-2648-97DA-281D9E46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59" y="1589806"/>
            <a:ext cx="4782458" cy="11287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dirty="0"/>
              <a:t>Worship Take Away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What will you take away from worship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0BE52-9043-01B1-B45C-27512E7B5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1243013"/>
            <a:ext cx="4782458" cy="4810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5CA09-4CFC-7275-EBE7-40CFB923B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204" y="3358091"/>
            <a:ext cx="26289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89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4232DEF5-7833-AC3A-5348-E21787927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06" r="2446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C2A98-ED8E-2648-97DA-281D9E46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79" y="239977"/>
            <a:ext cx="4782458" cy="11287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Sending 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0BE52-9043-01B1-B45C-27512E7B5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1243013"/>
            <a:ext cx="4782458" cy="4810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148" name="Picture 4" descr="Image result for lord prayer clipart">
            <a:extLst>
              <a:ext uri="{FF2B5EF4-FFF2-40B4-BE49-F238E27FC236}">
                <a16:creationId xmlns:a16="http://schemas.microsoft.com/office/drawing/2014/main" id="{B22DABEA-425B-9AD8-80EE-79113BA7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2" y="1453359"/>
            <a:ext cx="3186761" cy="50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95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6058</TotalTime>
  <Words>441</Words>
  <Application>Microsoft Office PowerPoint</Application>
  <PresentationFormat>Widescreen</PresentationFormat>
  <Paragraphs>57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Class Worship</vt:lpstr>
      <vt:lpstr>Gathering</vt:lpstr>
      <vt:lpstr>Focus: Community</vt:lpstr>
      <vt:lpstr>Engagement</vt:lpstr>
      <vt:lpstr>PowerPoint Presentation</vt:lpstr>
      <vt:lpstr>PowerPoint Presentation</vt:lpstr>
      <vt:lpstr>Reflection</vt:lpstr>
      <vt:lpstr>Worship Take Away  What will you take away from worship today?</vt:lpstr>
      <vt:lpstr>Sending 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INSET</dc:title>
  <dc:creator>Natasha Johnson</dc:creator>
  <cp:lastModifiedBy>Natasha Johnson</cp:lastModifiedBy>
  <cp:revision>6</cp:revision>
  <dcterms:created xsi:type="dcterms:W3CDTF">2022-09-03T17:44:46Z</dcterms:created>
  <dcterms:modified xsi:type="dcterms:W3CDTF">2023-08-28T17:29:28Z</dcterms:modified>
</cp:coreProperties>
</file>